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5" r:id="rId6"/>
    <p:sldId id="262" r:id="rId7"/>
    <p:sldId id="266" r:id="rId8"/>
    <p:sldId id="267" r:id="rId9"/>
    <p:sldId id="272" r:id="rId10"/>
    <p:sldId id="273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50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eet patel" userId="cedb2ac658544944" providerId="LiveId" clId="{3BE8E4FD-26F1-41B8-944C-20732FDC08D4}"/>
    <pc:docChg chg="delSld">
      <pc:chgData name="smeet patel" userId="cedb2ac658544944" providerId="LiveId" clId="{3BE8E4FD-26F1-41B8-944C-20732FDC08D4}" dt="2025-04-14T09:07:57.720" v="8" actId="2696"/>
      <pc:docMkLst>
        <pc:docMk/>
      </pc:docMkLst>
      <pc:sldChg chg="del">
        <pc:chgData name="smeet patel" userId="cedb2ac658544944" providerId="LiveId" clId="{3BE8E4FD-26F1-41B8-944C-20732FDC08D4}" dt="2025-04-14T09:07:46.914" v="6" actId="2696"/>
        <pc:sldMkLst>
          <pc:docMk/>
          <pc:sldMk cId="109960155" sldId="259"/>
        </pc:sldMkLst>
      </pc:sldChg>
      <pc:sldChg chg="del">
        <pc:chgData name="smeet patel" userId="cedb2ac658544944" providerId="LiveId" clId="{3BE8E4FD-26F1-41B8-944C-20732FDC08D4}" dt="2025-04-14T09:07:48.872" v="7" actId="2696"/>
        <pc:sldMkLst>
          <pc:docMk/>
          <pc:sldMk cId="1956535204" sldId="260"/>
        </pc:sldMkLst>
      </pc:sldChg>
      <pc:sldChg chg="del">
        <pc:chgData name="smeet patel" userId="cedb2ac658544944" providerId="LiveId" clId="{3BE8E4FD-26F1-41B8-944C-20732FDC08D4}" dt="2025-04-14T09:07:25.036" v="0" actId="2696"/>
        <pc:sldMkLst>
          <pc:docMk/>
          <pc:sldMk cId="1511507179" sldId="261"/>
        </pc:sldMkLst>
      </pc:sldChg>
      <pc:sldChg chg="del">
        <pc:chgData name="smeet patel" userId="cedb2ac658544944" providerId="LiveId" clId="{3BE8E4FD-26F1-41B8-944C-20732FDC08D4}" dt="2025-04-14T09:07:27.108" v="1" actId="2696"/>
        <pc:sldMkLst>
          <pc:docMk/>
          <pc:sldMk cId="1443527631" sldId="264"/>
        </pc:sldMkLst>
      </pc:sldChg>
      <pc:sldChg chg="del">
        <pc:chgData name="smeet patel" userId="cedb2ac658544944" providerId="LiveId" clId="{3BE8E4FD-26F1-41B8-944C-20732FDC08D4}" dt="2025-04-14T09:07:33.782" v="2" actId="2696"/>
        <pc:sldMkLst>
          <pc:docMk/>
          <pc:sldMk cId="1831952225" sldId="268"/>
        </pc:sldMkLst>
      </pc:sldChg>
      <pc:sldChg chg="del">
        <pc:chgData name="smeet patel" userId="cedb2ac658544944" providerId="LiveId" clId="{3BE8E4FD-26F1-41B8-944C-20732FDC08D4}" dt="2025-04-14T09:07:35.829" v="3" actId="2696"/>
        <pc:sldMkLst>
          <pc:docMk/>
          <pc:sldMk cId="3655091623" sldId="269"/>
        </pc:sldMkLst>
      </pc:sldChg>
      <pc:sldChg chg="del">
        <pc:chgData name="smeet patel" userId="cedb2ac658544944" providerId="LiveId" clId="{3BE8E4FD-26F1-41B8-944C-20732FDC08D4}" dt="2025-04-14T09:07:38.206" v="4" actId="2696"/>
        <pc:sldMkLst>
          <pc:docMk/>
          <pc:sldMk cId="3884270854" sldId="270"/>
        </pc:sldMkLst>
      </pc:sldChg>
      <pc:sldChg chg="del">
        <pc:chgData name="smeet patel" userId="cedb2ac658544944" providerId="LiveId" clId="{3BE8E4FD-26F1-41B8-944C-20732FDC08D4}" dt="2025-04-14T09:07:43.742" v="5" actId="2696"/>
        <pc:sldMkLst>
          <pc:docMk/>
          <pc:sldMk cId="1596507092" sldId="271"/>
        </pc:sldMkLst>
      </pc:sldChg>
      <pc:sldChg chg="del">
        <pc:chgData name="smeet patel" userId="cedb2ac658544944" providerId="LiveId" clId="{3BE8E4FD-26F1-41B8-944C-20732FDC08D4}" dt="2025-04-14T09:07:57.720" v="8" actId="2696"/>
        <pc:sldMkLst>
          <pc:docMk/>
          <pc:sldMk cId="3745903765" sldId="276"/>
        </pc:sldMkLst>
      </pc:sldChg>
    </pc:docChg>
  </pc:docChgLst>
  <pc:docChgLst>
    <pc:chgData name="smeet patel" userId="cedb2ac658544944" providerId="LiveId" clId="{3344C4AB-2CB4-4FDE-954B-6744566D136C}"/>
    <pc:docChg chg="undo redo custSel addSld delSld modSld sldOrd">
      <pc:chgData name="smeet patel" userId="cedb2ac658544944" providerId="LiveId" clId="{3344C4AB-2CB4-4FDE-954B-6744566D136C}" dt="2025-04-05T20:43:44.794" v="1581" actId="21"/>
      <pc:docMkLst>
        <pc:docMk/>
      </pc:docMkLst>
      <pc:sldChg chg="addSp delSp modSp mod">
        <pc:chgData name="smeet patel" userId="cedb2ac658544944" providerId="LiveId" clId="{3344C4AB-2CB4-4FDE-954B-6744566D136C}" dt="2025-04-05T20:43:44.794" v="1581" actId="21"/>
        <pc:sldMkLst>
          <pc:docMk/>
          <pc:sldMk cId="427442159" sldId="256"/>
        </pc:sldMkLst>
        <pc:spChg chg="add mod">
          <ac:chgData name="smeet patel" userId="cedb2ac658544944" providerId="LiveId" clId="{3344C4AB-2CB4-4FDE-954B-6744566D136C}" dt="2025-03-25T19:37:20.705" v="1114" actId="1076"/>
          <ac:spMkLst>
            <pc:docMk/>
            <pc:sldMk cId="427442159" sldId="256"/>
            <ac:spMk id="3" creationId="{E02AA5E9-8074-5A4D-BFD1-E40F696C40BE}"/>
          </ac:spMkLst>
        </pc:spChg>
        <pc:picChg chg="add mod">
          <ac:chgData name="smeet patel" userId="cedb2ac658544944" providerId="LiveId" clId="{3344C4AB-2CB4-4FDE-954B-6744566D136C}" dt="2025-03-25T19:06:15.641" v="1029" actId="1076"/>
          <ac:picMkLst>
            <pc:docMk/>
            <pc:sldMk cId="427442159" sldId="256"/>
            <ac:picMk id="2" creationId="{BDB44CC9-A728-C69A-2BAE-C03838BAF1CD}"/>
          </ac:picMkLst>
        </pc:picChg>
      </pc:sldChg>
      <pc:sldChg chg="addSp modSp mod setBg modAnim">
        <pc:chgData name="smeet patel" userId="cedb2ac658544944" providerId="LiveId" clId="{3344C4AB-2CB4-4FDE-954B-6744566D136C}" dt="2025-03-29T15:16:28.967" v="1445" actId="1036"/>
        <pc:sldMkLst>
          <pc:docMk/>
          <pc:sldMk cId="3430721775" sldId="257"/>
        </pc:sldMkLst>
        <pc:picChg chg="add mod modCrop">
          <ac:chgData name="smeet patel" userId="cedb2ac658544944" providerId="LiveId" clId="{3344C4AB-2CB4-4FDE-954B-6744566D136C}" dt="2025-03-25T19:06:41.774" v="1030" actId="732"/>
          <ac:picMkLst>
            <pc:docMk/>
            <pc:sldMk cId="3430721775" sldId="257"/>
            <ac:picMk id="5" creationId="{D8390496-4B72-1334-26A5-AD9EB11BC792}"/>
          </ac:picMkLst>
        </pc:picChg>
        <pc:picChg chg="add mod">
          <ac:chgData name="smeet patel" userId="cedb2ac658544944" providerId="LiveId" clId="{3344C4AB-2CB4-4FDE-954B-6744566D136C}" dt="2025-03-29T15:16:28.967" v="1445" actId="1036"/>
          <ac:picMkLst>
            <pc:docMk/>
            <pc:sldMk cId="3430721775" sldId="257"/>
            <ac:picMk id="10" creationId="{2CEC0555-39D2-9202-DE9F-7B79427A96CF}"/>
          </ac:picMkLst>
        </pc:picChg>
      </pc:sldChg>
      <pc:sldChg chg="addSp delSp modSp mod ord modAnim">
        <pc:chgData name="smeet patel" userId="cedb2ac658544944" providerId="LiveId" clId="{3344C4AB-2CB4-4FDE-954B-6744566D136C}" dt="2025-03-29T15:16:33.058" v="1446"/>
        <pc:sldMkLst>
          <pc:docMk/>
          <pc:sldMk cId="39398257" sldId="258"/>
        </pc:sldMkLst>
        <pc:spChg chg="add mod">
          <ac:chgData name="smeet patel" userId="cedb2ac658544944" providerId="LiveId" clId="{3344C4AB-2CB4-4FDE-954B-6744566D136C}" dt="2025-03-25T16:25:42.393" v="54" actId="1076"/>
          <ac:spMkLst>
            <pc:docMk/>
            <pc:sldMk cId="39398257" sldId="258"/>
            <ac:spMk id="5" creationId="{B2A05582-B5BB-8A58-9756-4FCD3E0BAB8C}"/>
          </ac:spMkLst>
        </pc:spChg>
        <pc:spChg chg="add mod">
          <ac:chgData name="smeet patel" userId="cedb2ac658544944" providerId="LiveId" clId="{3344C4AB-2CB4-4FDE-954B-6744566D136C}" dt="2025-03-26T19:26:20.086" v="1143" actId="1076"/>
          <ac:spMkLst>
            <pc:docMk/>
            <pc:sldMk cId="39398257" sldId="258"/>
            <ac:spMk id="13" creationId="{82070DA2-138E-7CD7-A52A-9CA00F598085}"/>
          </ac:spMkLst>
        </pc:spChg>
        <pc:picChg chg="mod">
          <ac:chgData name="smeet patel" userId="cedb2ac658544944" providerId="LiveId" clId="{3344C4AB-2CB4-4FDE-954B-6744566D136C}" dt="2025-03-25T17:32:19.954" v="467" actId="14100"/>
          <ac:picMkLst>
            <pc:docMk/>
            <pc:sldMk cId="39398257" sldId="258"/>
            <ac:picMk id="6" creationId="{4BA0B3A8-339F-DDD4-AFE2-7615E1FB8A68}"/>
          </ac:picMkLst>
        </pc:picChg>
        <pc:picChg chg="add mod">
          <ac:chgData name="smeet patel" userId="cedb2ac658544944" providerId="LiveId" clId="{3344C4AB-2CB4-4FDE-954B-6744566D136C}" dt="2025-03-29T15:16:33.058" v="1446"/>
          <ac:picMkLst>
            <pc:docMk/>
            <pc:sldMk cId="39398257" sldId="258"/>
            <ac:picMk id="7" creationId="{34852E40-8934-C086-D870-0785D2DC426F}"/>
          </ac:picMkLst>
        </pc:picChg>
        <pc:picChg chg="add mod">
          <ac:chgData name="smeet patel" userId="cedb2ac658544944" providerId="LiveId" clId="{3344C4AB-2CB4-4FDE-954B-6744566D136C}" dt="2025-03-26T19:27:49.937" v="1152" actId="1076"/>
          <ac:picMkLst>
            <pc:docMk/>
            <pc:sldMk cId="39398257" sldId="258"/>
            <ac:picMk id="8" creationId="{91208D30-179D-9546-2ACA-AD647891A941}"/>
          </ac:picMkLst>
        </pc:picChg>
        <pc:picChg chg="add mod">
          <ac:chgData name="smeet patel" userId="cedb2ac658544944" providerId="LiveId" clId="{3344C4AB-2CB4-4FDE-954B-6744566D136C}" dt="2025-03-26T19:27:55.428" v="1153" actId="1076"/>
          <ac:picMkLst>
            <pc:docMk/>
            <pc:sldMk cId="39398257" sldId="258"/>
            <ac:picMk id="9" creationId="{A1A2A909-D2B6-D7D8-9B7C-0943F89DBFE8}"/>
          </ac:picMkLst>
        </pc:picChg>
        <pc:picChg chg="add mod">
          <ac:chgData name="smeet patel" userId="cedb2ac658544944" providerId="LiveId" clId="{3344C4AB-2CB4-4FDE-954B-6744566D136C}" dt="2025-03-26T19:28:06.327" v="1155" actId="1076"/>
          <ac:picMkLst>
            <pc:docMk/>
            <pc:sldMk cId="39398257" sldId="258"/>
            <ac:picMk id="10" creationId="{C2DE5409-C1BD-A08A-8C3D-3CD4F2B2BA1C}"/>
          </ac:picMkLst>
        </pc:picChg>
        <pc:picChg chg="add mod">
          <ac:chgData name="smeet patel" userId="cedb2ac658544944" providerId="LiveId" clId="{3344C4AB-2CB4-4FDE-954B-6744566D136C}" dt="2025-03-26T19:28:01.314" v="1154" actId="1076"/>
          <ac:picMkLst>
            <pc:docMk/>
            <pc:sldMk cId="39398257" sldId="258"/>
            <ac:picMk id="11" creationId="{A2A2AE3E-8E4E-9555-4AC6-E61E88C008D4}"/>
          </ac:picMkLst>
        </pc:picChg>
        <pc:picChg chg="add mod modCrop">
          <ac:chgData name="smeet patel" userId="cedb2ac658544944" providerId="LiveId" clId="{3344C4AB-2CB4-4FDE-954B-6744566D136C}" dt="2025-03-25T16:31:05.031" v="120" actId="1076"/>
          <ac:picMkLst>
            <pc:docMk/>
            <pc:sldMk cId="39398257" sldId="258"/>
            <ac:picMk id="17" creationId="{296C69FB-E524-0970-37A8-493D7B30F84E}"/>
          </ac:picMkLst>
        </pc:picChg>
      </pc:sldChg>
      <pc:sldChg chg="addSp modSp mod ord modAnim">
        <pc:chgData name="smeet patel" userId="cedb2ac658544944" providerId="LiveId" clId="{3344C4AB-2CB4-4FDE-954B-6744566D136C}" dt="2025-04-02T11:04:47.478" v="1571" actId="1076"/>
        <pc:sldMkLst>
          <pc:docMk/>
          <pc:sldMk cId="109960155" sldId="259"/>
        </pc:sldMkLst>
      </pc:sldChg>
      <pc:sldChg chg="addSp modSp mod ord modAnim">
        <pc:chgData name="smeet patel" userId="cedb2ac658544944" providerId="LiveId" clId="{3344C4AB-2CB4-4FDE-954B-6744566D136C}" dt="2025-04-02T11:07:59.269" v="1575" actId="1076"/>
        <pc:sldMkLst>
          <pc:docMk/>
          <pc:sldMk cId="1956535204" sldId="260"/>
        </pc:sldMkLst>
      </pc:sldChg>
      <pc:sldChg chg="addSp delSp modSp mod ord delAnim modAnim">
        <pc:chgData name="smeet patel" userId="cedb2ac658544944" providerId="LiveId" clId="{3344C4AB-2CB4-4FDE-954B-6744566D136C}" dt="2025-03-29T15:16:45.887" v="1450"/>
        <pc:sldMkLst>
          <pc:docMk/>
          <pc:sldMk cId="1511507179" sldId="261"/>
        </pc:sldMkLst>
      </pc:sldChg>
      <pc:sldChg chg="addSp delSp modSp mod ord addAnim delAnim modAnim">
        <pc:chgData name="smeet patel" userId="cedb2ac658544944" providerId="LiveId" clId="{3344C4AB-2CB4-4FDE-954B-6744566D136C}" dt="2025-03-29T15:16:43.312" v="1449"/>
        <pc:sldMkLst>
          <pc:docMk/>
          <pc:sldMk cId="1972328780" sldId="262"/>
        </pc:sldMkLst>
        <pc:spChg chg="add mod">
          <ac:chgData name="smeet patel" userId="cedb2ac658544944" providerId="LiveId" clId="{3344C4AB-2CB4-4FDE-954B-6744566D136C}" dt="2025-03-25T17:06:44.112" v="298" actId="1076"/>
          <ac:spMkLst>
            <pc:docMk/>
            <pc:sldMk cId="1972328780" sldId="262"/>
            <ac:spMk id="8" creationId="{B52AE23E-5A00-A22C-8793-95602E90F7B1}"/>
          </ac:spMkLst>
        </pc:spChg>
        <pc:spChg chg="add mod">
          <ac:chgData name="smeet patel" userId="cedb2ac658544944" providerId="LiveId" clId="{3344C4AB-2CB4-4FDE-954B-6744566D136C}" dt="2025-03-26T19:39:01.245" v="1261" actId="113"/>
          <ac:spMkLst>
            <pc:docMk/>
            <pc:sldMk cId="1972328780" sldId="262"/>
            <ac:spMk id="11" creationId="{E62F2DCD-F4E2-D22F-E791-D1C258CA7510}"/>
          </ac:spMkLst>
        </pc:spChg>
        <pc:spChg chg="add mod">
          <ac:chgData name="smeet patel" userId="cedb2ac658544944" providerId="LiveId" clId="{3344C4AB-2CB4-4FDE-954B-6744566D136C}" dt="2025-03-26T19:39:17.108" v="1267" actId="113"/>
          <ac:spMkLst>
            <pc:docMk/>
            <pc:sldMk cId="1972328780" sldId="262"/>
            <ac:spMk id="13" creationId="{38430499-6D06-CAFF-CF43-A541C890A701}"/>
          </ac:spMkLst>
        </pc:spChg>
        <pc:spChg chg="add mod">
          <ac:chgData name="smeet patel" userId="cedb2ac658544944" providerId="LiveId" clId="{3344C4AB-2CB4-4FDE-954B-6744566D136C}" dt="2025-03-26T19:39:27.038" v="1271" actId="113"/>
          <ac:spMkLst>
            <pc:docMk/>
            <pc:sldMk cId="1972328780" sldId="262"/>
            <ac:spMk id="15" creationId="{5514AE1C-24E4-3FF2-DA8E-73863273B000}"/>
          </ac:spMkLst>
        </pc:spChg>
        <pc:spChg chg="add mod">
          <ac:chgData name="smeet patel" userId="cedb2ac658544944" providerId="LiveId" clId="{3344C4AB-2CB4-4FDE-954B-6744566D136C}" dt="2025-03-26T19:23:11.950" v="1130" actId="14100"/>
          <ac:spMkLst>
            <pc:docMk/>
            <pc:sldMk cId="1972328780" sldId="262"/>
            <ac:spMk id="17" creationId="{B3CBEC47-2DBD-05F8-63F1-CBC743D2CB9E}"/>
          </ac:spMkLst>
        </pc:spChg>
        <pc:spChg chg="add mod">
          <ac:chgData name="smeet patel" userId="cedb2ac658544944" providerId="LiveId" clId="{3344C4AB-2CB4-4FDE-954B-6744566D136C}" dt="2025-03-26T19:23:09.710" v="1129" actId="14100"/>
          <ac:spMkLst>
            <pc:docMk/>
            <pc:sldMk cId="1972328780" sldId="262"/>
            <ac:spMk id="19" creationId="{8AFCB163-9763-63E1-0048-A4CB961553FC}"/>
          </ac:spMkLst>
        </pc:spChg>
        <pc:spChg chg="add mod">
          <ac:chgData name="smeet patel" userId="cedb2ac658544944" providerId="LiveId" clId="{3344C4AB-2CB4-4FDE-954B-6744566D136C}" dt="2025-03-26T19:23:15.685" v="1132" actId="14100"/>
          <ac:spMkLst>
            <pc:docMk/>
            <pc:sldMk cId="1972328780" sldId="262"/>
            <ac:spMk id="22" creationId="{574BEAF9-800F-2BFE-6842-910B6B75FCA7}"/>
          </ac:spMkLst>
        </pc:spChg>
        <pc:spChg chg="add mod">
          <ac:chgData name="smeet patel" userId="cedb2ac658544944" providerId="LiveId" clId="{3344C4AB-2CB4-4FDE-954B-6744566D136C}" dt="2025-03-26T19:23:19.226" v="1133" actId="1076"/>
          <ac:spMkLst>
            <pc:docMk/>
            <pc:sldMk cId="1972328780" sldId="262"/>
            <ac:spMk id="23" creationId="{B7718912-BE28-B980-64CF-41281B2D3912}"/>
          </ac:spMkLst>
        </pc:spChg>
        <pc:spChg chg="add del mod">
          <ac:chgData name="smeet patel" userId="cedb2ac658544944" providerId="LiveId" clId="{3344C4AB-2CB4-4FDE-954B-6744566D136C}" dt="2025-03-26T19:51:54.768" v="1389" actId="21"/>
          <ac:spMkLst>
            <pc:docMk/>
            <pc:sldMk cId="1972328780" sldId="262"/>
            <ac:spMk id="26" creationId="{D7A6233B-3DA1-C6FF-F355-2CA01B7F85EE}"/>
          </ac:spMkLst>
        </pc:spChg>
        <pc:spChg chg="add mod">
          <ac:chgData name="smeet patel" userId="cedb2ac658544944" providerId="LiveId" clId="{3344C4AB-2CB4-4FDE-954B-6744566D136C}" dt="2025-03-26T19:39:05.033" v="1263" actId="113"/>
          <ac:spMkLst>
            <pc:docMk/>
            <pc:sldMk cId="1972328780" sldId="262"/>
            <ac:spMk id="27" creationId="{113BF1FE-8F4B-0245-826C-4AA508263A79}"/>
          </ac:spMkLst>
        </pc:spChg>
        <pc:spChg chg="add mod">
          <ac:chgData name="smeet patel" userId="cedb2ac658544944" providerId="LiveId" clId="{3344C4AB-2CB4-4FDE-954B-6744566D136C}" dt="2025-03-26T19:39:22.183" v="1269" actId="113"/>
          <ac:spMkLst>
            <pc:docMk/>
            <pc:sldMk cId="1972328780" sldId="262"/>
            <ac:spMk id="28" creationId="{C257F323-D6F8-DAAE-D78A-296FD20B85F3}"/>
          </ac:spMkLst>
        </pc:spChg>
        <pc:spChg chg="add mod">
          <ac:chgData name="smeet patel" userId="cedb2ac658544944" providerId="LiveId" clId="{3344C4AB-2CB4-4FDE-954B-6744566D136C}" dt="2025-03-26T19:39:31.132" v="1273" actId="113"/>
          <ac:spMkLst>
            <pc:docMk/>
            <pc:sldMk cId="1972328780" sldId="262"/>
            <ac:spMk id="29" creationId="{29C0CE69-5CE0-B238-4B42-C3FEAC2A3E23}"/>
          </ac:spMkLst>
        </pc:spChg>
        <pc:spChg chg="add del mod">
          <ac:chgData name="smeet patel" userId="cedb2ac658544944" providerId="LiveId" clId="{3344C4AB-2CB4-4FDE-954B-6744566D136C}" dt="2025-03-26T19:51:54.337" v="1386" actId="21"/>
          <ac:spMkLst>
            <pc:docMk/>
            <pc:sldMk cId="1972328780" sldId="262"/>
            <ac:spMk id="30" creationId="{380CFAA5-AF35-D6C4-EF54-D93D8D07AFA7}"/>
          </ac:spMkLst>
        </pc:spChg>
        <pc:spChg chg="add mod">
          <ac:chgData name="smeet patel" userId="cedb2ac658544944" providerId="LiveId" clId="{3344C4AB-2CB4-4FDE-954B-6744566D136C}" dt="2025-03-26T19:39:40.348" v="1276" actId="207"/>
          <ac:spMkLst>
            <pc:docMk/>
            <pc:sldMk cId="1972328780" sldId="262"/>
            <ac:spMk id="32" creationId="{A83F4109-8B1B-01E0-F129-360FCC53E7FE}"/>
          </ac:spMkLst>
        </pc:spChg>
        <pc:spChg chg="add del mod">
          <ac:chgData name="smeet patel" userId="cedb2ac658544944" providerId="LiveId" clId="{3344C4AB-2CB4-4FDE-954B-6744566D136C}" dt="2025-03-26T19:51:53.356" v="1383" actId="21"/>
          <ac:spMkLst>
            <pc:docMk/>
            <pc:sldMk cId="1972328780" sldId="262"/>
            <ac:spMk id="33" creationId="{D329D2F9-8AB0-2D11-7971-4B18F993A906}"/>
          </ac:spMkLst>
        </pc:spChg>
        <pc:spChg chg="add del mod">
          <ac:chgData name="smeet patel" userId="cedb2ac658544944" providerId="LiveId" clId="{3344C4AB-2CB4-4FDE-954B-6744566D136C}" dt="2025-03-26T19:52:13.491" v="1394" actId="21"/>
          <ac:spMkLst>
            <pc:docMk/>
            <pc:sldMk cId="1972328780" sldId="262"/>
            <ac:spMk id="42" creationId="{64860724-31CF-B74E-A2F1-64143DF12E09}"/>
          </ac:spMkLst>
        </pc:spChg>
        <pc:picChg chg="add mod">
          <ac:chgData name="smeet patel" userId="cedb2ac658544944" providerId="LiveId" clId="{3344C4AB-2CB4-4FDE-954B-6744566D136C}" dt="2025-03-29T15:16:43.312" v="1449"/>
          <ac:picMkLst>
            <pc:docMk/>
            <pc:sldMk cId="1972328780" sldId="262"/>
            <ac:picMk id="5" creationId="{D00FD085-BFF0-28C1-1AC7-69EF1F6956F5}"/>
          </ac:picMkLst>
        </pc:picChg>
        <pc:picChg chg="mod">
          <ac:chgData name="smeet patel" userId="cedb2ac658544944" providerId="LiveId" clId="{3344C4AB-2CB4-4FDE-954B-6744566D136C}" dt="2025-03-25T17:32:51.379" v="472" actId="14100"/>
          <ac:picMkLst>
            <pc:docMk/>
            <pc:sldMk cId="1972328780" sldId="262"/>
            <ac:picMk id="6" creationId="{24EB0CEE-06ED-112B-A0FA-0BBB6A2ECD85}"/>
          </ac:picMkLst>
        </pc:picChg>
        <pc:picChg chg="add mod">
          <ac:chgData name="smeet patel" userId="cedb2ac658544944" providerId="LiveId" clId="{3344C4AB-2CB4-4FDE-954B-6744566D136C}" dt="2025-03-25T17:14:39.323" v="351" actId="1076"/>
          <ac:picMkLst>
            <pc:docMk/>
            <pc:sldMk cId="1972328780" sldId="262"/>
            <ac:picMk id="10" creationId="{22BE7639-CAF2-5623-ED13-B13DCD0D89F1}"/>
          </ac:picMkLst>
        </pc:picChg>
        <pc:picChg chg="add mod modCrop">
          <ac:chgData name="smeet patel" userId="cedb2ac658544944" providerId="LiveId" clId="{3344C4AB-2CB4-4FDE-954B-6744566D136C}" dt="2025-03-25T17:16:43.687" v="377" actId="1076"/>
          <ac:picMkLst>
            <pc:docMk/>
            <pc:sldMk cId="1972328780" sldId="262"/>
            <ac:picMk id="12" creationId="{3C92875E-C6DB-7300-A347-54829C400BB2}"/>
          </ac:picMkLst>
        </pc:picChg>
        <pc:picChg chg="add mod">
          <ac:chgData name="smeet patel" userId="cedb2ac658544944" providerId="LiveId" clId="{3344C4AB-2CB4-4FDE-954B-6744566D136C}" dt="2025-03-25T17:18:02.041" v="398" actId="1076"/>
          <ac:picMkLst>
            <pc:docMk/>
            <pc:sldMk cId="1972328780" sldId="262"/>
            <ac:picMk id="14" creationId="{362B0E8F-CE7B-5F5F-C08F-0D2652F48FFE}"/>
          </ac:picMkLst>
        </pc:picChg>
        <pc:picChg chg="add mod">
          <ac:chgData name="smeet patel" userId="cedb2ac658544944" providerId="LiveId" clId="{3344C4AB-2CB4-4FDE-954B-6744566D136C}" dt="2025-03-25T17:18:11.583" v="402" actId="1076"/>
          <ac:picMkLst>
            <pc:docMk/>
            <pc:sldMk cId="1972328780" sldId="262"/>
            <ac:picMk id="16" creationId="{CDBDD0AF-A22B-EF5C-6B2C-79216C7A82E3}"/>
          </ac:picMkLst>
        </pc:picChg>
        <pc:picChg chg="add mod modCrop">
          <ac:chgData name="smeet patel" userId="cedb2ac658544944" providerId="LiveId" clId="{3344C4AB-2CB4-4FDE-954B-6744566D136C}" dt="2025-03-25T17:39:52.230" v="487" actId="1076"/>
          <ac:picMkLst>
            <pc:docMk/>
            <pc:sldMk cId="1972328780" sldId="262"/>
            <ac:picMk id="25" creationId="{FCED28AE-7DE2-E6A3-CED6-7F86024B6D64}"/>
          </ac:picMkLst>
        </pc:picChg>
        <pc:picChg chg="add mod">
          <ac:chgData name="smeet patel" userId="cedb2ac658544944" providerId="LiveId" clId="{3344C4AB-2CB4-4FDE-954B-6744566D136C}" dt="2025-03-26T19:40:16.675" v="1279" actId="571"/>
          <ac:picMkLst>
            <pc:docMk/>
            <pc:sldMk cId="1972328780" sldId="262"/>
            <ac:picMk id="40" creationId="{42BFCFEB-0F84-8FE0-0844-17A6A9A60F25}"/>
          </ac:picMkLst>
        </pc:picChg>
      </pc:sldChg>
      <pc:sldChg chg="addSp delSp modSp mod ord modTransition modAnim">
        <pc:chgData name="smeet patel" userId="cedb2ac658544944" providerId="LiveId" clId="{3344C4AB-2CB4-4FDE-954B-6744566D136C}" dt="2025-03-29T15:16:35.855" v="1447"/>
        <pc:sldMkLst>
          <pc:docMk/>
          <pc:sldMk cId="2904617250" sldId="263"/>
        </pc:sldMkLst>
        <pc:spChg chg="add mod">
          <ac:chgData name="smeet patel" userId="cedb2ac658544944" providerId="LiveId" clId="{3344C4AB-2CB4-4FDE-954B-6744566D136C}" dt="2025-03-25T16:34:47.855" v="149" actId="14100"/>
          <ac:spMkLst>
            <pc:docMk/>
            <pc:sldMk cId="2904617250" sldId="263"/>
            <ac:spMk id="3" creationId="{5FDED4EC-EC9E-7EB2-E034-4559DEE6E441}"/>
          </ac:spMkLst>
        </pc:spChg>
        <pc:spChg chg="add mod">
          <ac:chgData name="smeet patel" userId="cedb2ac658544944" providerId="LiveId" clId="{3344C4AB-2CB4-4FDE-954B-6744566D136C}" dt="2025-03-26T19:22:39.564" v="1126" actId="2711"/>
          <ac:spMkLst>
            <pc:docMk/>
            <pc:sldMk cId="2904617250" sldId="263"/>
            <ac:spMk id="7" creationId="{7C5C038C-7A52-7E37-0C8E-8DA507E49AC2}"/>
          </ac:spMkLst>
        </pc:spChg>
        <pc:picChg chg="add mod">
          <ac:chgData name="smeet patel" userId="cedb2ac658544944" providerId="LiveId" clId="{3344C4AB-2CB4-4FDE-954B-6744566D136C}" dt="2025-03-26T19:28:38.250" v="1161" actId="1076"/>
          <ac:picMkLst>
            <pc:docMk/>
            <pc:sldMk cId="2904617250" sldId="263"/>
            <ac:picMk id="5" creationId="{101CAD50-B00A-4EAA-9431-0BB95B4D7E38}"/>
          </ac:picMkLst>
        </pc:picChg>
        <pc:picChg chg="mod">
          <ac:chgData name="smeet patel" userId="cedb2ac658544944" providerId="LiveId" clId="{3344C4AB-2CB4-4FDE-954B-6744566D136C}" dt="2025-03-25T17:32:26.825" v="468" actId="14100"/>
          <ac:picMkLst>
            <pc:docMk/>
            <pc:sldMk cId="2904617250" sldId="263"/>
            <ac:picMk id="6" creationId="{A9142315-747C-C9A4-4FAD-311FCDC17101}"/>
          </ac:picMkLst>
        </pc:picChg>
        <pc:picChg chg="add mod">
          <ac:chgData name="smeet patel" userId="cedb2ac658544944" providerId="LiveId" clId="{3344C4AB-2CB4-4FDE-954B-6744566D136C}" dt="2025-03-26T19:28:44.386" v="1162" actId="1076"/>
          <ac:picMkLst>
            <pc:docMk/>
            <pc:sldMk cId="2904617250" sldId="263"/>
            <ac:picMk id="8" creationId="{50B0DF5B-D913-44F2-884C-9BE534A9886E}"/>
          </ac:picMkLst>
        </pc:picChg>
        <pc:picChg chg="add mod">
          <ac:chgData name="smeet patel" userId="cedb2ac658544944" providerId="LiveId" clId="{3344C4AB-2CB4-4FDE-954B-6744566D136C}" dt="2025-03-26T19:28:49.794" v="1163" actId="1076"/>
          <ac:picMkLst>
            <pc:docMk/>
            <pc:sldMk cId="2904617250" sldId="263"/>
            <ac:picMk id="9" creationId="{957C882A-DF52-F653-C269-53E3F25604C1}"/>
          </ac:picMkLst>
        </pc:picChg>
        <pc:picChg chg="add mod">
          <ac:chgData name="smeet patel" userId="cedb2ac658544944" providerId="LiveId" clId="{3344C4AB-2CB4-4FDE-954B-6744566D136C}" dt="2025-03-25T16:40:37.893" v="170" actId="1076"/>
          <ac:picMkLst>
            <pc:docMk/>
            <pc:sldMk cId="2904617250" sldId="263"/>
            <ac:picMk id="10" creationId="{2EE7C122-838E-FECF-27F5-5CAC86BCAD61}"/>
          </ac:picMkLst>
        </pc:picChg>
        <pc:picChg chg="add mod">
          <ac:chgData name="smeet patel" userId="cedb2ac658544944" providerId="LiveId" clId="{3344C4AB-2CB4-4FDE-954B-6744566D136C}" dt="2025-03-29T15:16:35.855" v="1447"/>
          <ac:picMkLst>
            <pc:docMk/>
            <pc:sldMk cId="2904617250" sldId="263"/>
            <ac:picMk id="11" creationId="{77F16450-D766-F9A8-FF40-ACA43DD0BE86}"/>
          </ac:picMkLst>
        </pc:picChg>
        <pc:picChg chg="add mod modCrop">
          <ac:chgData name="smeet patel" userId="cedb2ac658544944" providerId="LiveId" clId="{3344C4AB-2CB4-4FDE-954B-6744566D136C}" dt="2025-03-25T16:42:45.724" v="185" actId="1076"/>
          <ac:picMkLst>
            <pc:docMk/>
            <pc:sldMk cId="2904617250" sldId="263"/>
            <ac:picMk id="12" creationId="{2C090272-2748-1D77-6CA1-4E247961B3BE}"/>
          </ac:picMkLst>
        </pc:picChg>
        <pc:picChg chg="add mod">
          <ac:chgData name="smeet patel" userId="cedb2ac658544944" providerId="LiveId" clId="{3344C4AB-2CB4-4FDE-954B-6744566D136C}" dt="2025-03-25T16:48:05.942" v="188" actId="1076"/>
          <ac:picMkLst>
            <pc:docMk/>
            <pc:sldMk cId="2904617250" sldId="263"/>
            <ac:picMk id="14" creationId="{64C71293-05A6-EEC5-E4F3-81EFB6D3DAD3}"/>
          </ac:picMkLst>
        </pc:picChg>
        <pc:picChg chg="add mod">
          <ac:chgData name="smeet patel" userId="cedb2ac658544944" providerId="LiveId" clId="{3344C4AB-2CB4-4FDE-954B-6744566D136C}" dt="2025-03-25T17:04:09.272" v="286" actId="1076"/>
          <ac:picMkLst>
            <pc:docMk/>
            <pc:sldMk cId="2904617250" sldId="263"/>
            <ac:picMk id="16" creationId="{ADDFFE2E-F812-EAA1-3E96-8D5DF1CE2C9D}"/>
          </ac:picMkLst>
        </pc:picChg>
      </pc:sldChg>
      <pc:sldChg chg="addSp modSp add mod modAnim">
        <pc:chgData name="smeet patel" userId="cedb2ac658544944" providerId="LiveId" clId="{3344C4AB-2CB4-4FDE-954B-6744566D136C}" dt="2025-03-29T15:16:49.837" v="1451"/>
        <pc:sldMkLst>
          <pc:docMk/>
          <pc:sldMk cId="1443527631" sldId="264"/>
        </pc:sldMkLst>
      </pc:sldChg>
      <pc:sldChg chg="addSp delSp modSp add mod modTransition modAnim">
        <pc:chgData name="smeet patel" userId="cedb2ac658544944" providerId="LiveId" clId="{3344C4AB-2CB4-4FDE-954B-6744566D136C}" dt="2025-03-29T15:16:38.638" v="1448"/>
        <pc:sldMkLst>
          <pc:docMk/>
          <pc:sldMk cId="351078250" sldId="265"/>
        </pc:sldMkLst>
        <pc:spChg chg="mod">
          <ac:chgData name="smeet patel" userId="cedb2ac658544944" providerId="LiveId" clId="{3344C4AB-2CB4-4FDE-954B-6744566D136C}" dt="2025-03-25T16:49:37.358" v="203" actId="1076"/>
          <ac:spMkLst>
            <pc:docMk/>
            <pc:sldMk cId="351078250" sldId="265"/>
            <ac:spMk id="3" creationId="{368D887C-6940-CE6F-B4D8-96EE04113F44}"/>
          </ac:spMkLst>
        </pc:spChg>
        <pc:spChg chg="mod">
          <ac:chgData name="smeet patel" userId="cedb2ac658544944" providerId="LiveId" clId="{3344C4AB-2CB4-4FDE-954B-6744566D136C}" dt="2025-03-26T19:22:49.451" v="1127" actId="2711"/>
          <ac:spMkLst>
            <pc:docMk/>
            <pc:sldMk cId="351078250" sldId="265"/>
            <ac:spMk id="7" creationId="{5646FAE7-C1A3-38ED-061F-7876310C7B47}"/>
          </ac:spMkLst>
        </pc:spChg>
        <pc:picChg chg="add mod">
          <ac:chgData name="smeet patel" userId="cedb2ac658544944" providerId="LiveId" clId="{3344C4AB-2CB4-4FDE-954B-6744566D136C}" dt="2025-03-29T15:16:38.638" v="1448"/>
          <ac:picMkLst>
            <pc:docMk/>
            <pc:sldMk cId="351078250" sldId="265"/>
            <ac:picMk id="5" creationId="{DCBCE79B-6FA8-1BE1-4B5F-54D8AD5EAF29}"/>
          </ac:picMkLst>
        </pc:picChg>
        <pc:picChg chg="mod">
          <ac:chgData name="smeet patel" userId="cedb2ac658544944" providerId="LiveId" clId="{3344C4AB-2CB4-4FDE-954B-6744566D136C}" dt="2025-03-25T17:32:37.833" v="470" actId="14100"/>
          <ac:picMkLst>
            <pc:docMk/>
            <pc:sldMk cId="351078250" sldId="265"/>
            <ac:picMk id="6" creationId="{60F96134-43B8-847B-28E6-1900525B16FE}"/>
          </ac:picMkLst>
        </pc:picChg>
        <pc:picChg chg="add mod modCrop">
          <ac:chgData name="smeet patel" userId="cedb2ac658544944" providerId="LiveId" clId="{3344C4AB-2CB4-4FDE-954B-6744566D136C}" dt="2025-03-25T16:55:27.532" v="239" actId="1076"/>
          <ac:picMkLst>
            <pc:docMk/>
            <pc:sldMk cId="351078250" sldId="265"/>
            <ac:picMk id="8" creationId="{A788AF6C-9556-C127-7F34-A3C70EFF1B20}"/>
          </ac:picMkLst>
        </pc:picChg>
        <pc:picChg chg="add mod">
          <ac:chgData name="smeet patel" userId="cedb2ac658544944" providerId="LiveId" clId="{3344C4AB-2CB4-4FDE-954B-6744566D136C}" dt="2025-03-25T16:58:46.104" v="255" actId="1076"/>
          <ac:picMkLst>
            <pc:docMk/>
            <pc:sldMk cId="351078250" sldId="265"/>
            <ac:picMk id="11" creationId="{5F01C0E6-DC57-6E6F-B8C2-52C82C523CC7}"/>
          </ac:picMkLst>
        </pc:picChg>
        <pc:picChg chg="add mod modCrop">
          <ac:chgData name="smeet patel" userId="cedb2ac658544944" providerId="LiveId" clId="{3344C4AB-2CB4-4FDE-954B-6744566D136C}" dt="2025-03-25T16:58:40.071" v="253" actId="1076"/>
          <ac:picMkLst>
            <pc:docMk/>
            <pc:sldMk cId="351078250" sldId="265"/>
            <ac:picMk id="15" creationId="{7C5E01B3-B6AB-2F61-87DD-B426F58A51A9}"/>
          </ac:picMkLst>
        </pc:picChg>
        <pc:picChg chg="add mod modCrop">
          <ac:chgData name="smeet patel" userId="cedb2ac658544944" providerId="LiveId" clId="{3344C4AB-2CB4-4FDE-954B-6744566D136C}" dt="2025-03-25T17:03:59.130" v="284" actId="1076"/>
          <ac:picMkLst>
            <pc:docMk/>
            <pc:sldMk cId="351078250" sldId="265"/>
            <ac:picMk id="16" creationId="{550A6E9E-BC05-F7D2-DE5C-C6F337D19BD0}"/>
          </ac:picMkLst>
        </pc:picChg>
      </pc:sldChg>
      <pc:sldChg chg="addSp delSp modSp add mod">
        <pc:chgData name="smeet patel" userId="cedb2ac658544944" providerId="LiveId" clId="{3344C4AB-2CB4-4FDE-954B-6744566D136C}" dt="2025-04-02T10:52:03.345" v="1524" actId="1076"/>
        <pc:sldMkLst>
          <pc:docMk/>
          <pc:sldMk cId="627708215" sldId="266"/>
        </pc:sldMkLst>
        <pc:spChg chg="mod">
          <ac:chgData name="smeet patel" userId="cedb2ac658544944" providerId="LiveId" clId="{3344C4AB-2CB4-4FDE-954B-6744566D136C}" dt="2025-03-25T18:34:45.416" v="629" actId="20577"/>
          <ac:spMkLst>
            <pc:docMk/>
            <pc:sldMk cId="627708215" sldId="266"/>
            <ac:spMk id="10" creationId="{8A2DD311-1809-6C8B-6B8A-C7441617926E}"/>
          </ac:spMkLst>
        </pc:spChg>
        <pc:picChg chg="add mod">
          <ac:chgData name="smeet patel" userId="cedb2ac658544944" providerId="LiveId" clId="{3344C4AB-2CB4-4FDE-954B-6744566D136C}" dt="2025-03-29T15:16:52.286" v="1452"/>
          <ac:picMkLst>
            <pc:docMk/>
            <pc:sldMk cId="627708215" sldId="266"/>
            <ac:picMk id="5" creationId="{37B0229B-745A-6AD4-6334-5B056428C953}"/>
          </ac:picMkLst>
        </pc:picChg>
        <pc:picChg chg="add mod">
          <ac:chgData name="smeet patel" userId="cedb2ac658544944" providerId="LiveId" clId="{3344C4AB-2CB4-4FDE-954B-6744566D136C}" dt="2025-03-25T19:13:10.542" v="1057" actId="1076"/>
          <ac:picMkLst>
            <pc:docMk/>
            <pc:sldMk cId="627708215" sldId="266"/>
            <ac:picMk id="9" creationId="{483CB753-A009-1A54-F3BA-52C90E45162D}"/>
          </ac:picMkLst>
        </pc:picChg>
        <pc:picChg chg="add mod">
          <ac:chgData name="smeet patel" userId="cedb2ac658544944" providerId="LiveId" clId="{3344C4AB-2CB4-4FDE-954B-6744566D136C}" dt="2025-04-02T10:52:03.345" v="1524" actId="1076"/>
          <ac:picMkLst>
            <pc:docMk/>
            <pc:sldMk cId="627708215" sldId="266"/>
            <ac:picMk id="11" creationId="{4E584336-A005-BF21-FC87-2F95D24890C3}"/>
          </ac:picMkLst>
        </pc:picChg>
      </pc:sldChg>
      <pc:sldChg chg="addSp delSp modSp add mod">
        <pc:chgData name="smeet patel" userId="cedb2ac658544944" providerId="LiveId" clId="{3344C4AB-2CB4-4FDE-954B-6744566D136C}" dt="2025-03-31T06:04:09.568" v="1518"/>
        <pc:sldMkLst>
          <pc:docMk/>
          <pc:sldMk cId="540301476" sldId="267"/>
        </pc:sldMkLst>
        <pc:spChg chg="mod">
          <ac:chgData name="smeet patel" userId="cedb2ac658544944" providerId="LiveId" clId="{3344C4AB-2CB4-4FDE-954B-6744566D136C}" dt="2025-03-25T18:36:15" v="657" actId="20577"/>
          <ac:spMkLst>
            <pc:docMk/>
            <pc:sldMk cId="540301476" sldId="267"/>
            <ac:spMk id="5" creationId="{9A650F58-0856-5C33-0BF3-BF9BE137492E}"/>
          </ac:spMkLst>
        </pc:spChg>
        <pc:picChg chg="add mod">
          <ac:chgData name="smeet patel" userId="cedb2ac658544944" providerId="LiveId" clId="{3344C4AB-2CB4-4FDE-954B-6744566D136C}" dt="2025-03-29T15:16:55.675" v="1453"/>
          <ac:picMkLst>
            <pc:docMk/>
            <pc:sldMk cId="540301476" sldId="267"/>
            <ac:picMk id="7" creationId="{7DADAACF-56EF-0720-2897-CF2C8AE0826B}"/>
          </ac:picMkLst>
        </pc:picChg>
        <pc:picChg chg="add mod">
          <ac:chgData name="smeet patel" userId="cedb2ac658544944" providerId="LiveId" clId="{3344C4AB-2CB4-4FDE-954B-6744566D136C}" dt="2025-03-31T06:04:09.568" v="1518"/>
          <ac:picMkLst>
            <pc:docMk/>
            <pc:sldMk cId="540301476" sldId="267"/>
            <ac:picMk id="8" creationId="{22A4D8D9-D5F2-B32E-FF12-CC200582227B}"/>
          </ac:picMkLst>
        </pc:picChg>
      </pc:sldChg>
      <pc:sldChg chg="addSp delSp modSp add mod">
        <pc:chgData name="smeet patel" userId="cedb2ac658544944" providerId="LiveId" clId="{3344C4AB-2CB4-4FDE-954B-6744566D136C}" dt="2025-03-31T06:03:54.387" v="1517"/>
        <pc:sldMkLst>
          <pc:docMk/>
          <pc:sldMk cId="1831952225" sldId="268"/>
        </pc:sldMkLst>
      </pc:sldChg>
      <pc:sldChg chg="addSp delSp modSp add mod">
        <pc:chgData name="smeet patel" userId="cedb2ac658544944" providerId="LiveId" clId="{3344C4AB-2CB4-4FDE-954B-6744566D136C}" dt="2025-03-31T06:03:43.333" v="1516"/>
        <pc:sldMkLst>
          <pc:docMk/>
          <pc:sldMk cId="3655091623" sldId="269"/>
        </pc:sldMkLst>
      </pc:sldChg>
      <pc:sldChg chg="addSp delSp modSp add mod">
        <pc:chgData name="smeet patel" userId="cedb2ac658544944" providerId="LiveId" clId="{3344C4AB-2CB4-4FDE-954B-6744566D136C}" dt="2025-03-29T15:17:03.596" v="1456"/>
        <pc:sldMkLst>
          <pc:docMk/>
          <pc:sldMk cId="3884270854" sldId="270"/>
        </pc:sldMkLst>
      </pc:sldChg>
      <pc:sldChg chg="addSp delSp modSp add mod">
        <pc:chgData name="smeet patel" userId="cedb2ac658544944" providerId="LiveId" clId="{3344C4AB-2CB4-4FDE-954B-6744566D136C}" dt="2025-03-29T15:17:06.070" v="1457"/>
        <pc:sldMkLst>
          <pc:docMk/>
          <pc:sldMk cId="1596507092" sldId="271"/>
        </pc:sldMkLst>
      </pc:sldChg>
      <pc:sldChg chg="addSp delSp modSp add mod modAnim">
        <pc:chgData name="smeet patel" userId="cedb2ac658544944" providerId="LiveId" clId="{3344C4AB-2CB4-4FDE-954B-6744566D136C}" dt="2025-04-02T11:08:45.798" v="1580" actId="1076"/>
        <pc:sldMkLst>
          <pc:docMk/>
          <pc:sldMk cId="3404841372" sldId="272"/>
        </pc:sldMkLst>
        <pc:spChg chg="mod">
          <ac:chgData name="smeet patel" userId="cedb2ac658544944" providerId="LiveId" clId="{3344C4AB-2CB4-4FDE-954B-6744566D136C}" dt="2025-03-25T18:47:53.578" v="829" actId="20577"/>
          <ac:spMkLst>
            <pc:docMk/>
            <pc:sldMk cId="3404841372" sldId="272"/>
            <ac:spMk id="5" creationId="{07571615-5883-3594-E552-FE3CCEC2CD16}"/>
          </ac:spMkLst>
        </pc:spChg>
        <pc:picChg chg="add mod">
          <ac:chgData name="smeet patel" userId="cedb2ac658544944" providerId="LiveId" clId="{3344C4AB-2CB4-4FDE-954B-6744566D136C}" dt="2025-03-29T15:17:14.885" v="1460"/>
          <ac:picMkLst>
            <pc:docMk/>
            <pc:sldMk cId="3404841372" sldId="272"/>
            <ac:picMk id="7" creationId="{20BB5ED1-B911-06A0-4687-6D28A8D2DFF1}"/>
          </ac:picMkLst>
        </pc:picChg>
        <pc:picChg chg="add mod">
          <ac:chgData name="smeet patel" userId="cedb2ac658544944" providerId="LiveId" clId="{3344C4AB-2CB4-4FDE-954B-6744566D136C}" dt="2025-03-31T06:03:26.193" v="1515"/>
          <ac:picMkLst>
            <pc:docMk/>
            <pc:sldMk cId="3404841372" sldId="272"/>
            <ac:picMk id="8" creationId="{7DE36060-2C37-A607-4264-4E6AE77283C1}"/>
          </ac:picMkLst>
        </pc:picChg>
        <pc:picChg chg="add mod">
          <ac:chgData name="smeet patel" userId="cedb2ac658544944" providerId="LiveId" clId="{3344C4AB-2CB4-4FDE-954B-6744566D136C}" dt="2025-04-02T11:08:28.829" v="1579" actId="1076"/>
          <ac:picMkLst>
            <pc:docMk/>
            <pc:sldMk cId="3404841372" sldId="272"/>
            <ac:picMk id="9" creationId="{A2A73DEF-74FA-0194-8CE5-E0C592442EA3}"/>
          </ac:picMkLst>
        </pc:picChg>
        <pc:picChg chg="add mod">
          <ac:chgData name="smeet patel" userId="cedb2ac658544944" providerId="LiveId" clId="{3344C4AB-2CB4-4FDE-954B-6744566D136C}" dt="2025-04-02T11:08:45.798" v="1580" actId="1076"/>
          <ac:picMkLst>
            <pc:docMk/>
            <pc:sldMk cId="3404841372" sldId="272"/>
            <ac:picMk id="10" creationId="{B47B2461-EF7A-D22D-DA69-A885844C713E}"/>
          </ac:picMkLst>
        </pc:picChg>
      </pc:sldChg>
      <pc:sldChg chg="modSp add del mod">
        <pc:chgData name="smeet patel" userId="cedb2ac658544944" providerId="LiveId" clId="{3344C4AB-2CB4-4FDE-954B-6744566D136C}" dt="2025-03-25T18:50:28.901" v="860" actId="2696"/>
        <pc:sldMkLst>
          <pc:docMk/>
          <pc:sldMk cId="754171553" sldId="273"/>
        </pc:sldMkLst>
      </pc:sldChg>
      <pc:sldChg chg="addSp delSp modSp add mod modAnim">
        <pc:chgData name="smeet patel" userId="cedb2ac658544944" providerId="LiveId" clId="{3344C4AB-2CB4-4FDE-954B-6744566D136C}" dt="2025-03-29T15:24:39.228" v="1485" actId="1076"/>
        <pc:sldMkLst>
          <pc:docMk/>
          <pc:sldMk cId="890480432" sldId="273"/>
        </pc:sldMkLst>
        <pc:spChg chg="add mod">
          <ac:chgData name="smeet patel" userId="cedb2ac658544944" providerId="LiveId" clId="{3344C4AB-2CB4-4FDE-954B-6744566D136C}" dt="2025-03-26T19:42:42.389" v="1299" actId="1076"/>
          <ac:spMkLst>
            <pc:docMk/>
            <pc:sldMk cId="890480432" sldId="273"/>
            <ac:spMk id="5" creationId="{E08ACE79-04D3-DBBB-B1E7-8EC2629274C8}"/>
          </ac:spMkLst>
        </pc:spChg>
        <pc:spChg chg="mod">
          <ac:chgData name="smeet patel" userId="cedb2ac658544944" providerId="LiveId" clId="{3344C4AB-2CB4-4FDE-954B-6744566D136C}" dt="2025-03-25T18:51:41.257" v="901" actId="1076"/>
          <ac:spMkLst>
            <pc:docMk/>
            <pc:sldMk cId="890480432" sldId="273"/>
            <ac:spMk id="10" creationId="{39B6F7B0-203E-DC53-47B5-C0883343383F}"/>
          </ac:spMkLst>
        </pc:spChg>
        <pc:picChg chg="add mod">
          <ac:chgData name="smeet patel" userId="cedb2ac658544944" providerId="LiveId" clId="{3344C4AB-2CB4-4FDE-954B-6744566D136C}" dt="2025-03-26T19:42:57.093" v="1301" actId="1076"/>
          <ac:picMkLst>
            <pc:docMk/>
            <pc:sldMk cId="890480432" sldId="273"/>
            <ac:picMk id="7" creationId="{2D82A7F0-18CD-F84B-00CE-72E148D58D07}"/>
          </ac:picMkLst>
        </pc:picChg>
        <pc:picChg chg="add mod">
          <ac:chgData name="smeet patel" userId="cedb2ac658544944" providerId="LiveId" clId="{3344C4AB-2CB4-4FDE-954B-6744566D136C}" dt="2025-03-26T19:43:28.178" v="1312" actId="1076"/>
          <ac:picMkLst>
            <pc:docMk/>
            <pc:sldMk cId="890480432" sldId="273"/>
            <ac:picMk id="8" creationId="{FF5D210C-6EA7-D467-28EC-550762A6760F}"/>
          </ac:picMkLst>
        </pc:picChg>
        <pc:picChg chg="add mod">
          <ac:chgData name="smeet patel" userId="cedb2ac658544944" providerId="LiveId" clId="{3344C4AB-2CB4-4FDE-954B-6744566D136C}" dt="2025-03-26T19:43:07.634" v="1305" actId="1076"/>
          <ac:picMkLst>
            <pc:docMk/>
            <pc:sldMk cId="890480432" sldId="273"/>
            <ac:picMk id="11" creationId="{746E4B18-40AF-1304-1D39-AC7B240EACF6}"/>
          </ac:picMkLst>
        </pc:picChg>
        <pc:picChg chg="add mod">
          <ac:chgData name="smeet patel" userId="cedb2ac658544944" providerId="LiveId" clId="{3344C4AB-2CB4-4FDE-954B-6744566D136C}" dt="2025-03-26T19:43:12.151" v="1307" actId="1076"/>
          <ac:picMkLst>
            <pc:docMk/>
            <pc:sldMk cId="890480432" sldId="273"/>
            <ac:picMk id="12" creationId="{FAC3F903-C031-3813-F90A-D3F502BD24B4}"/>
          </ac:picMkLst>
        </pc:picChg>
        <pc:picChg chg="add mod">
          <ac:chgData name="smeet patel" userId="cedb2ac658544944" providerId="LiveId" clId="{3344C4AB-2CB4-4FDE-954B-6744566D136C}" dt="2025-03-26T19:43:16.855" v="1309" actId="1076"/>
          <ac:picMkLst>
            <pc:docMk/>
            <pc:sldMk cId="890480432" sldId="273"/>
            <ac:picMk id="13" creationId="{563C230F-C5EE-0663-166A-5F38A07D9BAB}"/>
          </ac:picMkLst>
        </pc:picChg>
        <pc:picChg chg="add mod">
          <ac:chgData name="smeet patel" userId="cedb2ac658544944" providerId="LiveId" clId="{3344C4AB-2CB4-4FDE-954B-6744566D136C}" dt="2025-03-26T19:43:22.653" v="1311" actId="1076"/>
          <ac:picMkLst>
            <pc:docMk/>
            <pc:sldMk cId="890480432" sldId="273"/>
            <ac:picMk id="14" creationId="{EBE94327-8292-7252-2CD9-EDF62914B783}"/>
          </ac:picMkLst>
        </pc:picChg>
        <pc:picChg chg="add mod">
          <ac:chgData name="smeet patel" userId="cedb2ac658544944" providerId="LiveId" clId="{3344C4AB-2CB4-4FDE-954B-6744566D136C}" dt="2025-03-29T15:17:20.433" v="1462"/>
          <ac:picMkLst>
            <pc:docMk/>
            <pc:sldMk cId="890480432" sldId="273"/>
            <ac:picMk id="15" creationId="{3E5A4FE4-765F-57F0-E290-5C37CA34FF75}"/>
          </ac:picMkLst>
        </pc:picChg>
        <pc:picChg chg="add mod">
          <ac:chgData name="smeet patel" userId="cedb2ac658544944" providerId="LiveId" clId="{3344C4AB-2CB4-4FDE-954B-6744566D136C}" dt="2025-03-29T15:24:39.228" v="1485" actId="1076"/>
          <ac:picMkLst>
            <pc:docMk/>
            <pc:sldMk cId="890480432" sldId="273"/>
            <ac:picMk id="17" creationId="{9CC3E268-68FA-C668-C5AA-D39FF153A30D}"/>
          </ac:picMkLst>
        </pc:picChg>
      </pc:sldChg>
      <pc:sldChg chg="addSp delSp modSp add mod modTransition delAnim">
        <pc:chgData name="smeet patel" userId="cedb2ac658544944" providerId="LiveId" clId="{3344C4AB-2CB4-4FDE-954B-6744566D136C}" dt="2025-03-29T15:26:46.589" v="1495"/>
        <pc:sldMkLst>
          <pc:docMk/>
          <pc:sldMk cId="3319393297" sldId="274"/>
        </pc:sldMkLst>
        <pc:spChg chg="add mod">
          <ac:chgData name="smeet patel" userId="cedb2ac658544944" providerId="LiveId" clId="{3344C4AB-2CB4-4FDE-954B-6744566D136C}" dt="2025-03-26T19:54:39.276" v="1418" actId="1076"/>
          <ac:spMkLst>
            <pc:docMk/>
            <pc:sldMk cId="3319393297" sldId="274"/>
            <ac:spMk id="3" creationId="{D3D62704-0D2E-A92D-4B43-BB0754BE4979}"/>
          </ac:spMkLst>
        </pc:spChg>
        <pc:spChg chg="mod">
          <ac:chgData name="smeet patel" userId="cedb2ac658544944" providerId="LiveId" clId="{3344C4AB-2CB4-4FDE-954B-6744566D136C}" dt="2025-03-25T18:54:52.682" v="954" actId="1076"/>
          <ac:spMkLst>
            <pc:docMk/>
            <pc:sldMk cId="3319393297" sldId="274"/>
            <ac:spMk id="7" creationId="{D692357B-AC50-3D05-8801-177DD780646F}"/>
          </ac:spMkLst>
        </pc:spChg>
        <pc:picChg chg="add mod">
          <ac:chgData name="smeet patel" userId="cedb2ac658544944" providerId="LiveId" clId="{3344C4AB-2CB4-4FDE-954B-6744566D136C}" dt="2025-03-26T19:24:46.105" v="1142" actId="1076"/>
          <ac:picMkLst>
            <pc:docMk/>
            <pc:sldMk cId="3319393297" sldId="274"/>
            <ac:picMk id="5" creationId="{2C1EB11B-4D69-9EB1-06BA-4A4B15334C7E}"/>
          </ac:picMkLst>
        </pc:picChg>
        <pc:picChg chg="add mod">
          <ac:chgData name="smeet patel" userId="cedb2ac658544944" providerId="LiveId" clId="{3344C4AB-2CB4-4FDE-954B-6744566D136C}" dt="2025-03-29T15:17:22.784" v="1463"/>
          <ac:picMkLst>
            <pc:docMk/>
            <pc:sldMk cId="3319393297" sldId="274"/>
            <ac:picMk id="8" creationId="{2EC17D81-749F-1847-E226-2C44FC2F21B3}"/>
          </ac:picMkLst>
        </pc:picChg>
        <pc:picChg chg="add mod">
          <ac:chgData name="smeet patel" userId="cedb2ac658544944" providerId="LiveId" clId="{3344C4AB-2CB4-4FDE-954B-6744566D136C}" dt="2025-03-29T15:24:47.797" v="1486" actId="14100"/>
          <ac:picMkLst>
            <pc:docMk/>
            <pc:sldMk cId="3319393297" sldId="274"/>
            <ac:picMk id="9" creationId="{CDB4952B-A104-F77D-0906-FEFBC3EF308A}"/>
          </ac:picMkLst>
        </pc:picChg>
      </pc:sldChg>
      <pc:sldChg chg="addSp delSp modSp add mod delAnim modAnim">
        <pc:chgData name="smeet patel" userId="cedb2ac658544944" providerId="LiveId" clId="{3344C4AB-2CB4-4FDE-954B-6744566D136C}" dt="2025-03-29T15:25:57.350" v="1489" actId="1076"/>
        <pc:sldMkLst>
          <pc:docMk/>
          <pc:sldMk cId="2470799418" sldId="275"/>
        </pc:sldMkLst>
        <pc:spChg chg="add mod">
          <ac:chgData name="smeet patel" userId="cedb2ac658544944" providerId="LiveId" clId="{3344C4AB-2CB4-4FDE-954B-6744566D136C}" dt="2025-03-26T19:24:24.590" v="1139" actId="1076"/>
          <ac:spMkLst>
            <pc:docMk/>
            <pc:sldMk cId="2470799418" sldId="275"/>
            <ac:spMk id="3" creationId="{C706F25C-B757-99BB-D819-09DA2ED0F9DE}"/>
          </ac:spMkLst>
        </pc:spChg>
        <pc:spChg chg="mod">
          <ac:chgData name="smeet patel" userId="cedb2ac658544944" providerId="LiveId" clId="{3344C4AB-2CB4-4FDE-954B-6744566D136C}" dt="2025-03-25T18:57:18.890" v="1006" actId="1076"/>
          <ac:spMkLst>
            <pc:docMk/>
            <pc:sldMk cId="2470799418" sldId="275"/>
            <ac:spMk id="7" creationId="{334F5A08-BF55-8A69-DB73-E89822669C7D}"/>
          </ac:spMkLst>
        </pc:spChg>
        <pc:picChg chg="add mod">
          <ac:chgData name="smeet patel" userId="cedb2ac658544944" providerId="LiveId" clId="{3344C4AB-2CB4-4FDE-954B-6744566D136C}" dt="2025-03-26T19:44:15.074" v="1314" actId="1076"/>
          <ac:picMkLst>
            <pc:docMk/>
            <pc:sldMk cId="2470799418" sldId="275"/>
            <ac:picMk id="5" creationId="{E145A5BA-279E-2322-9BA3-0343AFF25CB0}"/>
          </ac:picMkLst>
        </pc:picChg>
        <pc:picChg chg="add mod">
          <ac:chgData name="smeet patel" userId="cedb2ac658544944" providerId="LiveId" clId="{3344C4AB-2CB4-4FDE-954B-6744566D136C}" dt="2025-03-26T19:44:20.239" v="1316" actId="1076"/>
          <ac:picMkLst>
            <pc:docMk/>
            <pc:sldMk cId="2470799418" sldId="275"/>
            <ac:picMk id="8" creationId="{6C85E0F2-D5D5-5880-0239-B8EA0C9F7556}"/>
          </ac:picMkLst>
        </pc:picChg>
        <pc:picChg chg="add mod">
          <ac:chgData name="smeet patel" userId="cedb2ac658544944" providerId="LiveId" clId="{3344C4AB-2CB4-4FDE-954B-6744566D136C}" dt="2025-03-25T19:26:53.324" v="1082" actId="1076"/>
          <ac:picMkLst>
            <pc:docMk/>
            <pc:sldMk cId="2470799418" sldId="275"/>
            <ac:picMk id="9" creationId="{7B9A06BE-078D-7A5C-1DA2-D9A09BAC981D}"/>
          </ac:picMkLst>
        </pc:picChg>
        <pc:picChg chg="add mod">
          <ac:chgData name="smeet patel" userId="cedb2ac658544944" providerId="LiveId" clId="{3344C4AB-2CB4-4FDE-954B-6744566D136C}" dt="2025-03-26T19:44:25.044" v="1318" actId="1076"/>
          <ac:picMkLst>
            <pc:docMk/>
            <pc:sldMk cId="2470799418" sldId="275"/>
            <ac:picMk id="10" creationId="{319605FA-7620-9490-1AAD-EAFB0C043905}"/>
          </ac:picMkLst>
        </pc:picChg>
        <pc:picChg chg="add mod">
          <ac:chgData name="smeet patel" userId="cedb2ac658544944" providerId="LiveId" clId="{3344C4AB-2CB4-4FDE-954B-6744566D136C}" dt="2025-03-26T19:44:29.619" v="1320" actId="1076"/>
          <ac:picMkLst>
            <pc:docMk/>
            <pc:sldMk cId="2470799418" sldId="275"/>
            <ac:picMk id="11" creationId="{B2BFB424-370C-5302-CE44-4DE73C0DB180}"/>
          </ac:picMkLst>
        </pc:picChg>
        <pc:picChg chg="add mod">
          <ac:chgData name="smeet patel" userId="cedb2ac658544944" providerId="LiveId" clId="{3344C4AB-2CB4-4FDE-954B-6744566D136C}" dt="2025-03-29T15:17:28.677" v="1464"/>
          <ac:picMkLst>
            <pc:docMk/>
            <pc:sldMk cId="2470799418" sldId="275"/>
            <ac:picMk id="12" creationId="{B609E45B-53D6-7B4B-B5B7-D7A7CC8A74A4}"/>
          </ac:picMkLst>
        </pc:picChg>
        <pc:picChg chg="add mod">
          <ac:chgData name="smeet patel" userId="cedb2ac658544944" providerId="LiveId" clId="{3344C4AB-2CB4-4FDE-954B-6744566D136C}" dt="2025-03-29T15:25:57.350" v="1489" actId="1076"/>
          <ac:picMkLst>
            <pc:docMk/>
            <pc:sldMk cId="2470799418" sldId="275"/>
            <ac:picMk id="13" creationId="{0E90CF5A-4B7E-9271-7052-3882A8FE8CEB}"/>
          </ac:picMkLst>
        </pc:picChg>
      </pc:sldChg>
      <pc:sldChg chg="addSp delSp modSp add mod delAnim modAnim">
        <pc:chgData name="smeet patel" userId="cedb2ac658544944" providerId="LiveId" clId="{3344C4AB-2CB4-4FDE-954B-6744566D136C}" dt="2025-03-29T15:20:31.838" v="1474" actId="14100"/>
        <pc:sldMkLst>
          <pc:docMk/>
          <pc:sldMk cId="3745903765" sldId="2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E88B3-09FB-A5EB-85AC-65CA5CC35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AFF03-BBA9-1DC6-A26D-C5FEBC7FA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BC430-35F6-FA7B-743B-D78AA3FF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4AA1-9CCD-4016-9F74-C45417A9F8C5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BE7DB-E349-6AA2-3C96-0083B1CE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D0169-4F71-BA43-7472-4B9074D8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674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F268-4241-1CC4-8D00-1252AB6D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52813E-129D-AC2B-2FA9-02C1A9ED1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CC26B-1B9E-AC30-C8C4-CDCD9478C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4AA1-9CCD-4016-9F74-C45417A9F8C5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CC93E-2946-3CA5-3AC7-C256564C6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4621F-007E-5147-69B9-9201BCF4F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2804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1CB109-7B02-A373-4DE9-BFA0B8F24C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773F5-4A09-3826-B870-85C9DA638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4D5BD-172C-BA98-8423-4DA83595C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4AA1-9CCD-4016-9F74-C45417A9F8C5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AE9D9-7001-BB9B-C50D-E0F24B814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C2FDC-9C3C-A52B-1FDA-B4720B7B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83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E88F-58B9-9114-5770-B555AACB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34761-9CC5-197C-17D9-0C4EF3C19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03C12-235C-5A31-3F36-51F3270BE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4AA1-9CCD-4016-9F74-C45417A9F8C5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C361-6113-C757-523C-DE93E690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B66C8-0FF9-1243-79E9-7E3C526E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564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D4EF-C136-E99D-B060-77C99EBDF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67D1D-F346-C84F-EAD7-F70515F87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3A5BC-7BDB-43B5-B010-DB02CD9F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4AA1-9CCD-4016-9F74-C45417A9F8C5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B7925-EF16-3661-5BEF-8A15DD7A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0AF00-A234-79F5-EB73-D0AE33B6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185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7FBE-0AD6-1221-3FE6-82DCAC28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E8703-D5A3-2C56-042A-B43171721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25BEB-3912-8A07-15D5-404CEC06E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EBEEC-4828-1050-D979-F5048EE5C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4AA1-9CCD-4016-9F74-C45417A9F8C5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767DF-9B55-ADBF-7A02-77F43D50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6743D-2F19-DBDE-F05C-51431A4DE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734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3C65-C858-1F68-5C55-26C34191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4B63E-D4A7-D8CA-2C44-57B29BE47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0AE9F-75E8-CDB6-E9DA-9A169BE53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3D314-4F7C-FB8D-19AE-B9D2214087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42772-1AD6-468D-011F-C2A85EA966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7AF1F1-F624-C108-F2E1-41AC319BF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4AA1-9CCD-4016-9F74-C45417A9F8C5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93700A-5F78-CAAE-AB30-30786B21A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B9202C-422C-3B71-1224-9518B3EF8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10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790F-5A43-922C-B860-E52BFE4D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1E0249-F282-74D2-F5AB-4576990E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4AA1-9CCD-4016-9F74-C45417A9F8C5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02B395-74EE-04D1-F877-E938DFA86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02E4C-516A-ADFC-6162-993DAF95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099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E7C4E-E0F7-05ED-1572-D5783BF5C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4AA1-9CCD-4016-9F74-C45417A9F8C5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AF8AF3-E4B5-004C-B928-31F99D419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3101-4815-C9DB-4123-CF3DC6C6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5013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BD82-E184-6F38-CA35-8AFD7385F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C0BBA-B43E-AF9E-9B38-3E541325F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BA2F2-45BF-83D1-32EF-24F665763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80C7A-FF92-6AE9-9414-7CD6F7A69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4AA1-9CCD-4016-9F74-C45417A9F8C5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BAD82-E4A7-7D9A-90F4-876DA23B6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030E6-3978-D2A7-20B5-6FF9AC25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4827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CACE-42B0-4164-9354-43DEAFD9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5F89A5-1882-94EA-3F94-F01C3B536B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6C8B2-656C-F5B6-E2E6-7C90192C4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9B83E-1777-DB18-98BF-71DAB4B8B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4AA1-9CCD-4016-9F74-C45417A9F8C5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9CD96F-5CE8-D216-26A9-7A1882BCA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28DFE-C5CB-B694-2105-DD644EE3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18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0DD317-4291-9EF0-9B59-BD14FA24D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E96C5-9270-367B-F5D0-9B1EE429D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5E8C0-DAD5-DC98-2F2D-622EB034F6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44AA1-9CCD-4016-9F74-C45417A9F8C5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7A0CD-5E49-CD5B-0B43-B2378FB71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8AAEF-9C04-8E0D-FD16-8A41BD775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71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9C0E64-3FB1-D536-5E0E-0C85D832F253}"/>
              </a:ext>
            </a:extLst>
          </p:cNvPr>
          <p:cNvSpPr/>
          <p:nvPr/>
        </p:nvSpPr>
        <p:spPr>
          <a:xfrm rot="20651416">
            <a:off x="-1120937" y="-1238972"/>
            <a:ext cx="8424809" cy="2280863"/>
          </a:xfrm>
          <a:prstGeom prst="rect">
            <a:avLst/>
          </a:prstGeom>
          <a:gradFill flip="none" rotWithShape="1">
            <a:gsLst>
              <a:gs pos="0">
                <a:srgbClr val="993366">
                  <a:shade val="30000"/>
                  <a:satMod val="115000"/>
                </a:srgbClr>
              </a:gs>
              <a:gs pos="50000">
                <a:srgbClr val="993366">
                  <a:shade val="67500"/>
                  <a:satMod val="115000"/>
                </a:srgbClr>
              </a:gs>
              <a:gs pos="100000">
                <a:srgbClr val="993366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15574-2C5C-7C9F-0BB5-EEF4D2438563}"/>
              </a:ext>
            </a:extLst>
          </p:cNvPr>
          <p:cNvSpPr txBox="1"/>
          <p:nvPr/>
        </p:nvSpPr>
        <p:spPr>
          <a:xfrm>
            <a:off x="2078802" y="2813447"/>
            <a:ext cx="803439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800" b="1" i="1" dirty="0">
                <a:solidFill>
                  <a:srgbClr val="855D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Institute of Advanced Research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800" b="1" i="1" dirty="0">
                <a:solidFill>
                  <a:srgbClr val="855D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  <a:endParaRPr lang="en-IN" alt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12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67553FF8-654C-CF8F-9877-38B251AB7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58" y="350181"/>
            <a:ext cx="2162282" cy="2156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158B6-3B42-1D88-EE41-D7A92D85FE8A}"/>
              </a:ext>
            </a:extLst>
          </p:cNvPr>
          <p:cNvSpPr txBox="1"/>
          <p:nvPr/>
        </p:nvSpPr>
        <p:spPr>
          <a:xfrm>
            <a:off x="4821147" y="5477234"/>
            <a:ext cx="2894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Smeet Patel (IAR/12399)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A46329-EA18-6DF7-00A4-47CD590D4D3F}"/>
              </a:ext>
            </a:extLst>
          </p:cNvPr>
          <p:cNvSpPr txBox="1"/>
          <p:nvPr/>
        </p:nvSpPr>
        <p:spPr>
          <a:xfrm>
            <a:off x="4112229" y="4351421"/>
            <a:ext cx="3967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OGANI - E-commerce Website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E9430C-3E97-EF57-3C34-07E1D96C2508}"/>
              </a:ext>
            </a:extLst>
          </p:cNvPr>
          <p:cNvSpPr txBox="1"/>
          <p:nvPr/>
        </p:nvSpPr>
        <p:spPr>
          <a:xfrm>
            <a:off x="4896963" y="4960494"/>
            <a:ext cx="2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Mentor : Dr. Pankti Bhatt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B44CC9-A728-C69A-2BAE-C03838BAF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519" y="4813086"/>
            <a:ext cx="9697761" cy="64651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2AA5E9-8074-5A4D-BFD1-E40F696C40BE}"/>
              </a:ext>
            </a:extLst>
          </p:cNvPr>
          <p:cNvSpPr/>
          <p:nvPr/>
        </p:nvSpPr>
        <p:spPr>
          <a:xfrm rot="20651416">
            <a:off x="5166214" y="5816109"/>
            <a:ext cx="8424809" cy="2280863"/>
          </a:xfrm>
          <a:prstGeom prst="rect">
            <a:avLst/>
          </a:prstGeom>
          <a:gradFill flip="none" rotWithShape="1">
            <a:gsLst>
              <a:gs pos="0">
                <a:srgbClr val="993366">
                  <a:shade val="30000"/>
                  <a:satMod val="115000"/>
                </a:srgbClr>
              </a:gs>
              <a:gs pos="50000">
                <a:srgbClr val="993366">
                  <a:shade val="67500"/>
                  <a:satMod val="115000"/>
                </a:srgbClr>
              </a:gs>
              <a:gs pos="100000">
                <a:srgbClr val="993366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42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96FC9-E09E-D364-29CD-00D00360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E57746-6E05-07AB-E196-18E929905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12162" y="6520542"/>
            <a:ext cx="656287" cy="2526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DE0F09-B3EC-8663-3295-46475ABC42D1}"/>
              </a:ext>
            </a:extLst>
          </p:cNvPr>
          <p:cNvSpPr/>
          <p:nvPr/>
        </p:nvSpPr>
        <p:spPr>
          <a:xfrm rot="1573330">
            <a:off x="1635062" y="-1565534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3C80E9-935C-0D37-D582-5AB5E31F2E9D}"/>
              </a:ext>
            </a:extLst>
          </p:cNvPr>
          <p:cNvSpPr/>
          <p:nvPr/>
        </p:nvSpPr>
        <p:spPr>
          <a:xfrm>
            <a:off x="0" y="1039624"/>
            <a:ext cx="5834743" cy="12514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DAC1D47B-50C7-D242-1F3B-353ABC8F1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B6F7B0-203E-DC53-47B5-C0883343383F}"/>
              </a:ext>
            </a:extLst>
          </p:cNvPr>
          <p:cNvSpPr txBox="1"/>
          <p:nvPr/>
        </p:nvSpPr>
        <p:spPr>
          <a:xfrm>
            <a:off x="81001" y="197745"/>
            <a:ext cx="5927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accent6"/>
                </a:solidFill>
              </a:rPr>
              <a:t>Features &amp; Functionalities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ACE79-04D3-DBBB-B1E7-8EC2629274C8}"/>
              </a:ext>
            </a:extLst>
          </p:cNvPr>
          <p:cNvSpPr txBox="1"/>
          <p:nvPr/>
        </p:nvSpPr>
        <p:spPr>
          <a:xfrm>
            <a:off x="766801" y="1857712"/>
            <a:ext cx="81969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Product Browsing &amp; Filtering (AJAX-based for smooth experience).</a:t>
            </a:r>
          </a:p>
          <a:p>
            <a:pPr algn="just"/>
            <a:endParaRPr lang="en-US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IN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User Registration &amp; Authentication (Login, Logout, Secure Access)</a:t>
            </a:r>
          </a:p>
          <a:p>
            <a:pPr algn="just"/>
            <a:endParaRPr lang="en-US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Cart &amp; Checkout System (Seamless shopping experience)</a:t>
            </a:r>
          </a:p>
          <a:p>
            <a:pPr algn="just"/>
            <a:endParaRPr lang="en-US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Admin Panel (Manage products, orders, payments)</a:t>
            </a:r>
          </a:p>
          <a:p>
            <a:pPr algn="just"/>
            <a:endParaRPr lang="en-US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Secure Payments (Integration with Payment Gateway)</a:t>
            </a:r>
          </a:p>
          <a:p>
            <a:pPr algn="just"/>
            <a:endParaRPr lang="en-US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Order Tracking &amp; Management (For both users and admins)</a:t>
            </a:r>
            <a:endParaRPr lang="en-IN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2D82A7F0-18CD-F84B-00CE-72E148D58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957" y="1857712"/>
            <a:ext cx="341702" cy="341702"/>
          </a:xfrm>
          <a:prstGeom prst="rect">
            <a:avLst/>
          </a:prstGeom>
        </p:spPr>
      </p:pic>
      <p:pic>
        <p:nvPicPr>
          <p:cNvPr id="8" name="Graphic 7" descr="Right pointing backhand index">
            <a:extLst>
              <a:ext uri="{FF2B5EF4-FFF2-40B4-BE49-F238E27FC236}">
                <a16:creationId xmlns:a16="http://schemas.microsoft.com/office/drawing/2014/main" id="{FF5D210C-6EA7-D467-28EC-550762A67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957" y="2520400"/>
            <a:ext cx="341702" cy="341702"/>
          </a:xfrm>
          <a:prstGeom prst="rect">
            <a:avLst/>
          </a:prstGeom>
        </p:spPr>
      </p:pic>
      <p:pic>
        <p:nvPicPr>
          <p:cNvPr id="11" name="Graphic 10" descr="Right pointing backhand index">
            <a:extLst>
              <a:ext uri="{FF2B5EF4-FFF2-40B4-BE49-F238E27FC236}">
                <a16:creationId xmlns:a16="http://schemas.microsoft.com/office/drawing/2014/main" id="{746E4B18-40AF-1304-1D39-AC7B240EA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957" y="3111475"/>
            <a:ext cx="341702" cy="341702"/>
          </a:xfrm>
          <a:prstGeom prst="rect">
            <a:avLst/>
          </a:prstGeom>
        </p:spPr>
      </p:pic>
      <p:pic>
        <p:nvPicPr>
          <p:cNvPr id="12" name="Graphic 11" descr="Right pointing backhand index">
            <a:extLst>
              <a:ext uri="{FF2B5EF4-FFF2-40B4-BE49-F238E27FC236}">
                <a16:creationId xmlns:a16="http://schemas.microsoft.com/office/drawing/2014/main" id="{FAC3F903-C031-3813-F90A-D3F502BD2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957" y="3753447"/>
            <a:ext cx="341702" cy="341702"/>
          </a:xfrm>
          <a:prstGeom prst="rect">
            <a:avLst/>
          </a:prstGeom>
        </p:spPr>
      </p:pic>
      <p:pic>
        <p:nvPicPr>
          <p:cNvPr id="13" name="Graphic 12" descr="Right pointing backhand index">
            <a:extLst>
              <a:ext uri="{FF2B5EF4-FFF2-40B4-BE49-F238E27FC236}">
                <a16:creationId xmlns:a16="http://schemas.microsoft.com/office/drawing/2014/main" id="{563C230F-C5EE-0663-166A-5F38A07D9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957" y="4320387"/>
            <a:ext cx="341702" cy="341702"/>
          </a:xfrm>
          <a:prstGeom prst="rect">
            <a:avLst/>
          </a:prstGeom>
        </p:spPr>
      </p:pic>
      <p:pic>
        <p:nvPicPr>
          <p:cNvPr id="14" name="Graphic 13" descr="Right pointing backhand index">
            <a:extLst>
              <a:ext uri="{FF2B5EF4-FFF2-40B4-BE49-F238E27FC236}">
                <a16:creationId xmlns:a16="http://schemas.microsoft.com/office/drawing/2014/main" id="{EBE94327-8292-7252-2CD9-EDF62914B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957" y="4983075"/>
            <a:ext cx="341702" cy="3417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5A4FE4-765F-57F0-E290-5C37CA34F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C3E268-68FA-C668-C5AA-D39FF153A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0790" y="2626366"/>
            <a:ext cx="8196943" cy="225416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890480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1B33D-7312-1D68-20FC-0DCF92407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F6B353-4C2F-C347-1B36-1271B2E68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525251" y="6564086"/>
            <a:ext cx="543198" cy="2091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7CCD4E-DEA7-BAB7-3D89-BB4E43942B6D}"/>
              </a:ext>
            </a:extLst>
          </p:cNvPr>
          <p:cNvSpPr/>
          <p:nvPr/>
        </p:nvSpPr>
        <p:spPr>
          <a:xfrm>
            <a:off x="-2174277" y="-1396746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93298B5F-7641-EF0A-AF4C-16E5AE81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92357B-AC50-3D05-8801-177DD780646F}"/>
              </a:ext>
            </a:extLst>
          </p:cNvPr>
          <p:cNvSpPr txBox="1"/>
          <p:nvPr/>
        </p:nvSpPr>
        <p:spPr>
          <a:xfrm>
            <a:off x="4920413" y="235045"/>
            <a:ext cx="2351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accent6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D62704-0D2E-A92D-4B43-BB0754BE4979}"/>
              </a:ext>
            </a:extLst>
          </p:cNvPr>
          <p:cNvSpPr txBox="1"/>
          <p:nvPr/>
        </p:nvSpPr>
        <p:spPr>
          <a:xfrm>
            <a:off x="1997527" y="2770258"/>
            <a:ext cx="8196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OGANI provides a modern, efficient, and user-friendly e-commerce experience.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Django-powered backend ensures scalability and security. The admin panel enhances business operations &amp; product management.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B4952B-A104-F77D-0906-FEFBC3EF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21382" y="3867836"/>
            <a:ext cx="8196943" cy="2254161"/>
          </a:xfrm>
          <a:prstGeom prst="roundRect">
            <a:avLst>
              <a:gd name="adj" fmla="val 3241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1EB11B-4D69-9EB1-06BA-4A4B15334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93" y="7069173"/>
            <a:ext cx="3984299" cy="4699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C17D81-749F-1847-E226-2C44FC2F2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9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CD2E0-553A-88B8-4671-CBA6C3E9D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35A948-652E-12D8-6F8D-94A541DC6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525251" y="6564086"/>
            <a:ext cx="543198" cy="2091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DE8D58-A4E9-429F-18B8-A6A7BE036839}"/>
              </a:ext>
            </a:extLst>
          </p:cNvPr>
          <p:cNvSpPr/>
          <p:nvPr/>
        </p:nvSpPr>
        <p:spPr>
          <a:xfrm>
            <a:off x="-2174277" y="-1396746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60FE8B63-3905-4EB6-0CC4-DE6D143B3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F5A08-BF55-8A69-DB73-E89822669C7D}"/>
              </a:ext>
            </a:extLst>
          </p:cNvPr>
          <p:cNvSpPr txBox="1"/>
          <p:nvPr/>
        </p:nvSpPr>
        <p:spPr>
          <a:xfrm>
            <a:off x="3080800" y="333017"/>
            <a:ext cx="6030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accent6">
                    <a:lumMod val="50000"/>
                  </a:schemeClr>
                </a:solidFill>
              </a:rPr>
              <a:t>Future Enhancements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6F25C-B757-99BB-D819-09DA2ED0F9DE}"/>
              </a:ext>
            </a:extLst>
          </p:cNvPr>
          <p:cNvSpPr txBox="1"/>
          <p:nvPr/>
        </p:nvSpPr>
        <p:spPr>
          <a:xfrm>
            <a:off x="5652403" y="2063823"/>
            <a:ext cx="57324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AI-based product recommendations.</a:t>
            </a:r>
          </a:p>
          <a:p>
            <a:pPr algn="just"/>
            <a:endParaRPr lang="en-US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Advanced search &amp; filtering with ML.</a:t>
            </a:r>
          </a:p>
          <a:p>
            <a:pPr algn="just"/>
            <a:endParaRPr lang="en-US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IN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Multi-vendor marketplace integration.</a:t>
            </a:r>
          </a:p>
          <a:p>
            <a:pPr algn="just"/>
            <a:endParaRPr lang="en-IN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Mobile app version for a better shopping experience.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9A06BE-078D-7A5C-1DA2-D9A09BAC9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50" y="2268573"/>
            <a:ext cx="3984299" cy="4699591"/>
          </a:xfrm>
          <a:prstGeom prst="rect">
            <a:avLst/>
          </a:prstGeom>
        </p:spPr>
      </p:pic>
      <p:pic>
        <p:nvPicPr>
          <p:cNvPr id="5" name="Graphic 4" descr="Right pointing backhand index">
            <a:extLst>
              <a:ext uri="{FF2B5EF4-FFF2-40B4-BE49-F238E27FC236}">
                <a16:creationId xmlns:a16="http://schemas.microsoft.com/office/drawing/2014/main" id="{E145A5BA-279E-2322-9BA3-0343AFF25C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0701" y="2097722"/>
            <a:ext cx="341702" cy="341702"/>
          </a:xfrm>
          <a:prstGeom prst="rect">
            <a:avLst/>
          </a:prstGeom>
        </p:spPr>
      </p:pic>
      <p:pic>
        <p:nvPicPr>
          <p:cNvPr id="8" name="Graphic 7" descr="Right pointing backhand index">
            <a:extLst>
              <a:ext uri="{FF2B5EF4-FFF2-40B4-BE49-F238E27FC236}">
                <a16:creationId xmlns:a16="http://schemas.microsoft.com/office/drawing/2014/main" id="{6C85E0F2-D5D5-5880-0239-B8EA0C9F7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0701" y="2709111"/>
            <a:ext cx="341702" cy="341702"/>
          </a:xfrm>
          <a:prstGeom prst="rect">
            <a:avLst/>
          </a:prstGeom>
        </p:spPr>
      </p:pic>
      <p:pic>
        <p:nvPicPr>
          <p:cNvPr id="10" name="Graphic 9" descr="Right pointing backhand index">
            <a:extLst>
              <a:ext uri="{FF2B5EF4-FFF2-40B4-BE49-F238E27FC236}">
                <a16:creationId xmlns:a16="http://schemas.microsoft.com/office/drawing/2014/main" id="{319605FA-7620-9490-1AAD-EAFB0C043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0701" y="3322037"/>
            <a:ext cx="341702" cy="341702"/>
          </a:xfrm>
          <a:prstGeom prst="rect">
            <a:avLst/>
          </a:prstGeom>
        </p:spPr>
      </p:pic>
      <p:pic>
        <p:nvPicPr>
          <p:cNvPr id="11" name="Graphic 10" descr="Right pointing backhand index">
            <a:extLst>
              <a:ext uri="{FF2B5EF4-FFF2-40B4-BE49-F238E27FC236}">
                <a16:creationId xmlns:a16="http://schemas.microsoft.com/office/drawing/2014/main" id="{B2BFB424-370C-5302-CE44-4DE73C0DB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0701" y="3934963"/>
            <a:ext cx="341702" cy="3417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09E45B-53D6-7B4B-B5B7-D7A7CC8A74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90CF5A-4B7E-9271-7052-3882A8FE8C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364438" y="2978733"/>
            <a:ext cx="8196943" cy="2254161"/>
          </a:xfrm>
          <a:prstGeom prst="roundRect">
            <a:avLst>
              <a:gd name="adj" fmla="val 3241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70799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41CE3-7D32-E9AF-61D4-5C4D4757E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BE110E-C172-0C5A-8E6B-BF93BC46D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3537733" y="1684961"/>
            <a:ext cx="5116531" cy="1970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B739EE-4B72-1250-40C7-9CFA810E4A2F}"/>
              </a:ext>
            </a:extLst>
          </p:cNvPr>
          <p:cNvSpPr txBox="1"/>
          <p:nvPr/>
        </p:nvSpPr>
        <p:spPr>
          <a:xfrm>
            <a:off x="3306565" y="4575447"/>
            <a:ext cx="5578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WHERE PURITY MEETS PURPOSE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B94878-AA0E-A238-D2B7-F46D690ED055}"/>
              </a:ext>
            </a:extLst>
          </p:cNvPr>
          <p:cNvSpPr/>
          <p:nvPr/>
        </p:nvSpPr>
        <p:spPr>
          <a:xfrm>
            <a:off x="0" y="4718994"/>
            <a:ext cx="3369924" cy="113016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17EA49-88BD-0134-6EF9-E77AA23860B7}"/>
              </a:ext>
            </a:extLst>
          </p:cNvPr>
          <p:cNvSpPr/>
          <p:nvPr/>
        </p:nvSpPr>
        <p:spPr>
          <a:xfrm>
            <a:off x="8822078" y="4718994"/>
            <a:ext cx="3369924" cy="113016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4731F9-F14E-3D63-3215-4A594347314D}"/>
              </a:ext>
            </a:extLst>
          </p:cNvPr>
          <p:cNvSpPr/>
          <p:nvPr/>
        </p:nvSpPr>
        <p:spPr>
          <a:xfrm rot="1120751">
            <a:off x="1172282" y="-2177183"/>
            <a:ext cx="16322349" cy="3071450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A9263474-3A0C-9DD4-07A8-150B7111A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390496-4B72-1334-26A5-AD9EB11BC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55"/>
          <a:stretch/>
        </p:blipFill>
        <p:spPr>
          <a:xfrm>
            <a:off x="4036552" y="4946879"/>
            <a:ext cx="9697761" cy="4147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EC0555-39D2-9202-DE9F-7B79427A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21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EA511-7D61-F91B-9D30-770ED4F07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A0B3A8-339F-DDD4-AFE2-7615E1F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21391" y="6524096"/>
            <a:ext cx="647058" cy="2491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FA9BCE0-2447-9F1C-FE67-744DB962353B}"/>
              </a:ext>
            </a:extLst>
          </p:cNvPr>
          <p:cNvSpPr/>
          <p:nvPr/>
        </p:nvSpPr>
        <p:spPr>
          <a:xfrm rot="20274028">
            <a:off x="-4972567" y="-1979191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DFE6B1-4D71-0F95-2CA4-6381EC094B4A}"/>
              </a:ext>
            </a:extLst>
          </p:cNvPr>
          <p:cNvSpPr/>
          <p:nvPr/>
        </p:nvSpPr>
        <p:spPr>
          <a:xfrm>
            <a:off x="6357257" y="1137595"/>
            <a:ext cx="5834743" cy="12514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58F8847D-E954-0AC8-6060-C53E191F4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A05582-B5BB-8A58-9756-4FCD3E0BAB8C}"/>
              </a:ext>
            </a:extLst>
          </p:cNvPr>
          <p:cNvSpPr txBox="1"/>
          <p:nvPr/>
        </p:nvSpPr>
        <p:spPr>
          <a:xfrm>
            <a:off x="7903028" y="193983"/>
            <a:ext cx="32112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92D050"/>
                </a:solidFill>
              </a:rPr>
              <a:t>Introduction</a:t>
            </a:r>
            <a:r>
              <a:rPr lang="en-IN" sz="4400" b="1" dirty="0">
                <a:solidFill>
                  <a:srgbClr val="92D050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70DA2-138E-7CD7-A52A-9CA00F598085}"/>
              </a:ext>
            </a:extLst>
          </p:cNvPr>
          <p:cNvSpPr txBox="1"/>
          <p:nvPr/>
        </p:nvSpPr>
        <p:spPr>
          <a:xfrm>
            <a:off x="1764919" y="2331962"/>
            <a:ext cx="56823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Aptos" panose="020B0004020202020204" pitchFamily="34" charset="0"/>
            </a:endParaRPr>
          </a:p>
          <a:p>
            <a:pPr algn="just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OGANI is an e-commerce platform designed for seamless online shopping.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</a:p>
          <a:p>
            <a:pPr algn="just"/>
            <a:endParaRPr lang="en-IN" dirty="0">
              <a:solidFill>
                <a:schemeClr val="accent6">
                  <a:lumMod val="75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Built using Django, it provides a user-friendly shopping experience.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</a:p>
          <a:p>
            <a:pPr algn="just"/>
            <a:endParaRPr lang="en-IN" dirty="0">
              <a:solidFill>
                <a:schemeClr val="accent6">
                  <a:lumMod val="75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Features include product browsing, filtering, cart management, checkout, and secure payments.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</a:p>
          <a:p>
            <a:pPr algn="just"/>
            <a:endParaRPr lang="en-IN" dirty="0">
              <a:solidFill>
                <a:schemeClr val="accent6">
                  <a:lumMod val="75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Admin dashboard for managing products, orders, and users.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Aptos" panose="020B0004020202020204" pitchFamily="34" charset="0"/>
            </a:endParaRPr>
          </a:p>
          <a:p>
            <a:endParaRPr lang="en-IN" dirty="0">
              <a:latin typeface="Aptos" panose="020B00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6C69FB-E524-0970-37A8-493D7B30F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61059" b="21088"/>
          <a:stretch/>
        </p:blipFill>
        <p:spPr>
          <a:xfrm>
            <a:off x="8153400" y="1776167"/>
            <a:ext cx="4038600" cy="4249114"/>
          </a:xfrm>
          <a:prstGeom prst="rect">
            <a:avLst/>
          </a:prstGeom>
        </p:spPr>
      </p:pic>
      <p:pic>
        <p:nvPicPr>
          <p:cNvPr id="8" name="Graphic 7" descr="Right pointing backhand index">
            <a:extLst>
              <a:ext uri="{FF2B5EF4-FFF2-40B4-BE49-F238E27FC236}">
                <a16:creationId xmlns:a16="http://schemas.microsoft.com/office/drawing/2014/main" id="{91208D30-179D-9546-2ACA-AD647891A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9884" y="2622532"/>
            <a:ext cx="341702" cy="341702"/>
          </a:xfrm>
          <a:prstGeom prst="rect">
            <a:avLst/>
          </a:prstGeom>
        </p:spPr>
      </p:pic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A1A2A909-D2B6-D7D8-9B7C-0943F89DB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3581" y="5105400"/>
            <a:ext cx="341702" cy="341702"/>
          </a:xfrm>
          <a:prstGeom prst="rect">
            <a:avLst/>
          </a:prstGeom>
        </p:spPr>
      </p:pic>
      <p:pic>
        <p:nvPicPr>
          <p:cNvPr id="10" name="Graphic 9" descr="Right pointing backhand index">
            <a:extLst>
              <a:ext uri="{FF2B5EF4-FFF2-40B4-BE49-F238E27FC236}">
                <a16:creationId xmlns:a16="http://schemas.microsoft.com/office/drawing/2014/main" id="{C2DE5409-C1BD-A08A-8C3D-3CD4F2B2B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9884" y="3473650"/>
            <a:ext cx="341702" cy="341702"/>
          </a:xfrm>
          <a:prstGeom prst="rect">
            <a:avLst/>
          </a:prstGeom>
        </p:spPr>
      </p:pic>
      <p:pic>
        <p:nvPicPr>
          <p:cNvPr id="11" name="Graphic 10" descr="Right pointing backhand index">
            <a:extLst>
              <a:ext uri="{FF2B5EF4-FFF2-40B4-BE49-F238E27FC236}">
                <a16:creationId xmlns:a16="http://schemas.microsoft.com/office/drawing/2014/main" id="{A2A2AE3E-8E4E-9555-4AC6-E61E88C00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9884" y="4297644"/>
            <a:ext cx="341702" cy="341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852E40-8934-C086-D870-0785D2DC4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785ED-B325-CEC8-A9AE-2BC7F71DB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142315-747C-C9A4-4FAD-311FCDC17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40436" y="6531429"/>
            <a:ext cx="628013" cy="2418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D1E80E-75D4-BE7B-E645-9728B07AF524}"/>
              </a:ext>
            </a:extLst>
          </p:cNvPr>
          <p:cNvSpPr/>
          <p:nvPr/>
        </p:nvSpPr>
        <p:spPr>
          <a:xfrm>
            <a:off x="-2174277" y="-1396746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23AFD01E-418D-32F7-D300-022B0874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DED4EC-EC9E-7EB2-E034-4559DEE6E441}"/>
              </a:ext>
            </a:extLst>
          </p:cNvPr>
          <p:cNvSpPr txBox="1"/>
          <p:nvPr/>
        </p:nvSpPr>
        <p:spPr>
          <a:xfrm>
            <a:off x="3989612" y="163286"/>
            <a:ext cx="4294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6">
                    <a:lumMod val="50000"/>
                  </a:schemeClr>
                </a:solidFill>
              </a:rPr>
              <a:t>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5C038C-7A52-7E37-0C8E-8DA507E49AC2}"/>
              </a:ext>
            </a:extLst>
          </p:cNvPr>
          <p:cNvSpPr txBox="1"/>
          <p:nvPr/>
        </p:nvSpPr>
        <p:spPr>
          <a:xfrm>
            <a:off x="1526720" y="3646714"/>
            <a:ext cx="922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Customers struggle with inefficient and outdated online shopping platforms.</a:t>
            </a:r>
          </a:p>
          <a:p>
            <a:pPr algn="just"/>
            <a:endParaRPr lang="en-US" sz="2400" dirty="0">
              <a:solidFill>
                <a:schemeClr val="accent6">
                  <a:lumMod val="75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Lack of seamless product filtering and checkout processes.</a:t>
            </a:r>
          </a:p>
          <a:p>
            <a:pPr algn="just"/>
            <a:endParaRPr lang="en-US" sz="2400" dirty="0">
              <a:solidFill>
                <a:schemeClr val="accent6">
                  <a:lumMod val="75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Admins face difficulty in managing products and orders efficiently.</a:t>
            </a:r>
            <a:endParaRPr lang="en-IN" sz="2400" dirty="0">
              <a:solidFill>
                <a:schemeClr val="accent6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E7C122-838E-FECF-27F5-5CAC86BCA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84" y="1641325"/>
            <a:ext cx="1728287" cy="1569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090272-2748-1D77-6CA1-4E247961B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7" t="9534" r="10256" b="19048"/>
          <a:stretch/>
        </p:blipFill>
        <p:spPr>
          <a:xfrm>
            <a:off x="5342163" y="2039178"/>
            <a:ext cx="1265465" cy="1172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C71293-05A6-EEC5-E4F3-81EFB6D3DA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031" y="1980104"/>
            <a:ext cx="972714" cy="1083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DFFE2E-F812-EAA1-3E96-8D5DF1CE2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7" t="11567" r="69598" b="52051"/>
          <a:stretch/>
        </p:blipFill>
        <p:spPr>
          <a:xfrm rot="16200000">
            <a:off x="12942688" y="1568334"/>
            <a:ext cx="1326560" cy="1221550"/>
          </a:xfrm>
          <a:prstGeom prst="rect">
            <a:avLst/>
          </a:prstGeom>
        </p:spPr>
      </p:pic>
      <p:pic>
        <p:nvPicPr>
          <p:cNvPr id="5" name="Graphic 4" descr="Right pointing backhand index">
            <a:extLst>
              <a:ext uri="{FF2B5EF4-FFF2-40B4-BE49-F238E27FC236}">
                <a16:creationId xmlns:a16="http://schemas.microsoft.com/office/drawing/2014/main" id="{101CAD50-B00A-4EAA-9431-0BB95B4D7E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3378" y="3793236"/>
            <a:ext cx="341702" cy="341702"/>
          </a:xfrm>
          <a:prstGeom prst="rect">
            <a:avLst/>
          </a:prstGeom>
        </p:spPr>
      </p:pic>
      <p:pic>
        <p:nvPicPr>
          <p:cNvPr id="8" name="Graphic 7" descr="Right pointing backhand index">
            <a:extLst>
              <a:ext uri="{FF2B5EF4-FFF2-40B4-BE49-F238E27FC236}">
                <a16:creationId xmlns:a16="http://schemas.microsoft.com/office/drawing/2014/main" id="{50B0DF5B-D913-44F2-884C-9BE534A988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3378" y="4881320"/>
            <a:ext cx="341702" cy="341702"/>
          </a:xfrm>
          <a:prstGeom prst="rect">
            <a:avLst/>
          </a:prstGeom>
        </p:spPr>
      </p:pic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957C882A-DF52-F653-C269-53E3F25604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3378" y="5584552"/>
            <a:ext cx="341702" cy="341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F16450-D766-F9A8-FF40-ACA43DD0BE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17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A9C3F-DA18-2989-B7C2-1FA0C486D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F96134-43B8-847B-28E6-1900525B1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40436" y="6531430"/>
            <a:ext cx="628013" cy="2418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716D0A-FA75-3878-15C8-922A24C12718}"/>
              </a:ext>
            </a:extLst>
          </p:cNvPr>
          <p:cNvSpPr/>
          <p:nvPr/>
        </p:nvSpPr>
        <p:spPr>
          <a:xfrm>
            <a:off x="-2174277" y="-1396746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376C04B7-48BA-9D8D-6E5A-D867CF32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8D887C-6940-CE6F-B4D8-96EE04113F44}"/>
              </a:ext>
            </a:extLst>
          </p:cNvPr>
          <p:cNvSpPr txBox="1"/>
          <p:nvPr/>
        </p:nvSpPr>
        <p:spPr>
          <a:xfrm>
            <a:off x="4992458" y="195076"/>
            <a:ext cx="1964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6">
                    <a:lumMod val="50000"/>
                  </a:schemeClr>
                </a:solidFill>
              </a:rPr>
              <a:t>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6FAE7-C1A3-38ED-061F-7876310C7B47}"/>
              </a:ext>
            </a:extLst>
          </p:cNvPr>
          <p:cNvSpPr txBox="1"/>
          <p:nvPr/>
        </p:nvSpPr>
        <p:spPr>
          <a:xfrm>
            <a:off x="3279070" y="1981272"/>
            <a:ext cx="70260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OGANI provides an easy-to-use, modern e-commerce solution.</a:t>
            </a:r>
          </a:p>
          <a:p>
            <a:pPr algn="just"/>
            <a:endParaRPr lang="en-US" sz="24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endParaRPr lang="en-US" sz="24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Features such as AJAX-based product filtering and a robust cart system enhance user experience.</a:t>
            </a:r>
          </a:p>
          <a:p>
            <a:pPr algn="just"/>
            <a:endParaRPr lang="en-US" sz="24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endParaRPr lang="en-US" sz="24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The admin panel allows smooth management of products and orders.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8AF6C-9556-C127-7F34-A3C70EFF1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>
          <a:xfrm>
            <a:off x="1745345" y="1762353"/>
            <a:ext cx="1226456" cy="1221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01C0E6-DC57-6E6F-B8C2-52C82C523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45" y="3285108"/>
            <a:ext cx="1177980" cy="11779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5E01B3-B6AB-2F61-87DD-B426F58A5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8" t="9207" r="13650" b="23809"/>
          <a:stretch/>
        </p:blipFill>
        <p:spPr>
          <a:xfrm>
            <a:off x="1679374" y="4764292"/>
            <a:ext cx="1292427" cy="11779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0A6E9E-BC05-F7D2-DE5C-C6F337D19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7" t="11567" r="69598" b="52051"/>
          <a:stretch/>
        </p:blipFill>
        <p:spPr>
          <a:xfrm rot="16200000">
            <a:off x="10917945" y="1709848"/>
            <a:ext cx="1326560" cy="1221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BCE79B-6FA8-1BE1-4B5F-54D8AD5EAF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8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8F6E1-71AD-0136-32C3-F247533F0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EB0CEE-06ED-112B-A0FA-0BBB6A2EC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21391" y="6524096"/>
            <a:ext cx="647058" cy="2491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38A06E-628C-13FE-911B-4A84FF3330DB}"/>
              </a:ext>
            </a:extLst>
          </p:cNvPr>
          <p:cNvSpPr/>
          <p:nvPr/>
        </p:nvSpPr>
        <p:spPr>
          <a:xfrm rot="1573330">
            <a:off x="1635062" y="-1565534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70583D-93FA-4649-A2F1-F15A27BF0046}"/>
              </a:ext>
            </a:extLst>
          </p:cNvPr>
          <p:cNvSpPr/>
          <p:nvPr/>
        </p:nvSpPr>
        <p:spPr>
          <a:xfrm>
            <a:off x="0" y="1039624"/>
            <a:ext cx="5834743" cy="12514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61186ACA-34B4-FCFD-2158-152D06F8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2AE23E-5A00-A22C-8793-95602E90F7B1}"/>
              </a:ext>
            </a:extLst>
          </p:cNvPr>
          <p:cNvSpPr txBox="1"/>
          <p:nvPr/>
        </p:nvSpPr>
        <p:spPr>
          <a:xfrm>
            <a:off x="1213755" y="172212"/>
            <a:ext cx="36739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92D050"/>
                </a:solidFill>
              </a:rPr>
              <a:t>Tech Stack Used</a:t>
            </a:r>
            <a:r>
              <a:rPr lang="en-IN" sz="4400" b="1" dirty="0">
                <a:solidFill>
                  <a:srgbClr val="92D050"/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BE7639-CAF2-5623-ED13-B13DCD0D8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28" y="2393199"/>
            <a:ext cx="1596165" cy="15961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92875E-C6DB-7300-A347-54829C400B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12489" r="8216" b="12573"/>
          <a:stretch/>
        </p:blipFill>
        <p:spPr>
          <a:xfrm>
            <a:off x="3351327" y="2589961"/>
            <a:ext cx="1125729" cy="10006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2B0E8F-CE7B-5F5F-C08F-0D2652F48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471" y="2577865"/>
            <a:ext cx="1045913" cy="10459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BDD0AF-A22B-EF5C-6B2C-79216C7A82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24" y="2577865"/>
            <a:ext cx="1094488" cy="1094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CBEC47-2DBD-05F8-63F1-CBC743D2CB9E}"/>
              </a:ext>
            </a:extLst>
          </p:cNvPr>
          <p:cNvSpPr txBox="1"/>
          <p:nvPr/>
        </p:nvSpPr>
        <p:spPr>
          <a:xfrm>
            <a:off x="3391236" y="2208533"/>
            <a:ext cx="116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" panose="020B0004020202020204" pitchFamily="34" charset="0"/>
              </a:rPr>
              <a:t>Backend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FCB163-9763-63E1-0048-A4CB961553FC}"/>
              </a:ext>
            </a:extLst>
          </p:cNvPr>
          <p:cNvSpPr txBox="1"/>
          <p:nvPr/>
        </p:nvSpPr>
        <p:spPr>
          <a:xfrm>
            <a:off x="1213755" y="2220629"/>
            <a:ext cx="116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" panose="020B0004020202020204" pitchFamily="34" charset="0"/>
              </a:rPr>
              <a:t>Frontend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4BEAF9-800F-2BFE-6842-910B6B75FCA7}"/>
              </a:ext>
            </a:extLst>
          </p:cNvPr>
          <p:cNvSpPr txBox="1"/>
          <p:nvPr/>
        </p:nvSpPr>
        <p:spPr>
          <a:xfrm>
            <a:off x="5608398" y="2220629"/>
            <a:ext cx="127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" panose="020B0004020202020204" pitchFamily="34" charset="0"/>
              </a:rPr>
              <a:t>Database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718912-BE28-B980-64CF-41281B2D3912}"/>
              </a:ext>
            </a:extLst>
          </p:cNvPr>
          <p:cNvSpPr txBox="1"/>
          <p:nvPr/>
        </p:nvSpPr>
        <p:spPr>
          <a:xfrm>
            <a:off x="7743711" y="2208533"/>
            <a:ext cx="136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" panose="020B0004020202020204" pitchFamily="34" charset="0"/>
              </a:rPr>
              <a:t>Other Tools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CED28AE-7DE2-E6A3-CED6-7F86024B6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6" t="11567" r="13483" b="27083"/>
          <a:stretch/>
        </p:blipFill>
        <p:spPr>
          <a:xfrm rot="16200000">
            <a:off x="9858260" y="3756715"/>
            <a:ext cx="3623316" cy="1382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2F2DCD-F4E2-D22F-E791-D1C258CA7510}"/>
              </a:ext>
            </a:extLst>
          </p:cNvPr>
          <p:cNvSpPr txBox="1"/>
          <p:nvPr/>
        </p:nvSpPr>
        <p:spPr>
          <a:xfrm>
            <a:off x="3083281" y="4082143"/>
            <a:ext cx="1596165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430499-6D06-CAFF-CF43-A541C890A701}"/>
              </a:ext>
            </a:extLst>
          </p:cNvPr>
          <p:cNvSpPr txBox="1"/>
          <p:nvPr/>
        </p:nvSpPr>
        <p:spPr>
          <a:xfrm>
            <a:off x="5362102" y="4082143"/>
            <a:ext cx="1596165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MySQL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4AE1C-24E4-3FF2-DA8E-73863273B000}"/>
              </a:ext>
            </a:extLst>
          </p:cNvPr>
          <p:cNvSpPr txBox="1"/>
          <p:nvPr/>
        </p:nvSpPr>
        <p:spPr>
          <a:xfrm>
            <a:off x="7664541" y="4078449"/>
            <a:ext cx="1596165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PlantUML</a:t>
            </a:r>
            <a:r>
              <a:rPr lang="en-IN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A6233B-3DA1-C6FF-F355-2CA01B7F85EE}"/>
              </a:ext>
            </a:extLst>
          </p:cNvPr>
          <p:cNvSpPr txBox="1"/>
          <p:nvPr/>
        </p:nvSpPr>
        <p:spPr>
          <a:xfrm>
            <a:off x="938628" y="4646574"/>
            <a:ext cx="159616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3BF1FE-8F4B-0245-826C-4AA508263A79}"/>
              </a:ext>
            </a:extLst>
          </p:cNvPr>
          <p:cNvSpPr txBox="1"/>
          <p:nvPr/>
        </p:nvSpPr>
        <p:spPr>
          <a:xfrm>
            <a:off x="3083280" y="4646574"/>
            <a:ext cx="1596165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Django Framework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57F323-D6F8-DAAE-D78A-296FD20B85F3}"/>
              </a:ext>
            </a:extLst>
          </p:cNvPr>
          <p:cNvSpPr txBox="1"/>
          <p:nvPr/>
        </p:nvSpPr>
        <p:spPr>
          <a:xfrm>
            <a:off x="5362101" y="4646574"/>
            <a:ext cx="159616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PostgreSQL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C0CE69-5CE0-B238-4B42-C3FEAC2A3E23}"/>
              </a:ext>
            </a:extLst>
          </p:cNvPr>
          <p:cNvSpPr txBox="1"/>
          <p:nvPr/>
        </p:nvSpPr>
        <p:spPr>
          <a:xfrm>
            <a:off x="7659274" y="4646574"/>
            <a:ext cx="159616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jQuery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0CFAA5-AF35-D6C4-EF54-D93D8D07AFA7}"/>
              </a:ext>
            </a:extLst>
          </p:cNvPr>
          <p:cNvSpPr txBox="1"/>
          <p:nvPr/>
        </p:nvSpPr>
        <p:spPr>
          <a:xfrm>
            <a:off x="938628" y="5208597"/>
            <a:ext cx="159616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AJAX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F4109-8B1B-01E0-F129-360FCC53E7FE}"/>
              </a:ext>
            </a:extLst>
          </p:cNvPr>
          <p:cNvSpPr txBox="1"/>
          <p:nvPr/>
        </p:nvSpPr>
        <p:spPr>
          <a:xfrm>
            <a:off x="7659274" y="5208597"/>
            <a:ext cx="159616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REST APIs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29D2F9-8AB0-2D11-7971-4B18F993A906}"/>
              </a:ext>
            </a:extLst>
          </p:cNvPr>
          <p:cNvSpPr txBox="1"/>
          <p:nvPr/>
        </p:nvSpPr>
        <p:spPr>
          <a:xfrm>
            <a:off x="938627" y="5770620"/>
            <a:ext cx="159616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Bootstrap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2BFCFEB-0F84-8FE0-0844-17A6A9A60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43" y="2382535"/>
            <a:ext cx="1596165" cy="159616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860724-31CF-B74E-A2F1-64143DF12E09}"/>
              </a:ext>
            </a:extLst>
          </p:cNvPr>
          <p:cNvSpPr txBox="1"/>
          <p:nvPr/>
        </p:nvSpPr>
        <p:spPr>
          <a:xfrm>
            <a:off x="921441" y="4083193"/>
            <a:ext cx="1596165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HTML/CSS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FD085-BFF0-28C1-1AC7-69EF1F6956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28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BD60B-D2B0-F96D-CD84-75B318B01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D39B73-C711-65E8-4840-C6270375D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12162" y="6520542"/>
            <a:ext cx="656287" cy="2526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5C211E-B88F-5174-CCF0-E2623E9C7443}"/>
              </a:ext>
            </a:extLst>
          </p:cNvPr>
          <p:cNvSpPr/>
          <p:nvPr/>
        </p:nvSpPr>
        <p:spPr>
          <a:xfrm rot="1573330">
            <a:off x="1635062" y="-1565534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B45DEB-2D77-2739-13B2-58695CC92F48}"/>
              </a:ext>
            </a:extLst>
          </p:cNvPr>
          <p:cNvSpPr/>
          <p:nvPr/>
        </p:nvSpPr>
        <p:spPr>
          <a:xfrm>
            <a:off x="0" y="1039624"/>
            <a:ext cx="5834743" cy="12514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0684A22D-B4E8-9A18-5CAC-01C1B98E0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2DD311-1809-6C8B-6B8A-C7441617926E}"/>
              </a:ext>
            </a:extLst>
          </p:cNvPr>
          <p:cNvSpPr txBox="1"/>
          <p:nvPr/>
        </p:nvSpPr>
        <p:spPr>
          <a:xfrm>
            <a:off x="647058" y="165088"/>
            <a:ext cx="47788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accent6"/>
                </a:solidFill>
              </a:rPr>
              <a:t>ER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3CB753-A009-1A54-F3BA-52C90E451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6" t="11567" r="13483" b="27083"/>
          <a:stretch/>
        </p:blipFill>
        <p:spPr>
          <a:xfrm>
            <a:off x="647058" y="8404258"/>
            <a:ext cx="3623316" cy="1382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B0229B-745A-6AD4-6334-5B056428C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584336-A005-BF21-FC87-2F95D2489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34" y="1264899"/>
            <a:ext cx="4588417" cy="511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0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5F139-D974-88B0-A78A-C264B9C11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5E9CBB-30DA-D6A6-AA4D-6CE004D05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21391" y="6524096"/>
            <a:ext cx="647058" cy="2491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5FEFB2-7404-E12F-F19B-5B7475FD2E4B}"/>
              </a:ext>
            </a:extLst>
          </p:cNvPr>
          <p:cNvSpPr/>
          <p:nvPr/>
        </p:nvSpPr>
        <p:spPr>
          <a:xfrm rot="20274028">
            <a:off x="-4972567" y="-1979191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1C5D84-A2A3-C749-9CA1-D0726B30CD61}"/>
              </a:ext>
            </a:extLst>
          </p:cNvPr>
          <p:cNvSpPr/>
          <p:nvPr/>
        </p:nvSpPr>
        <p:spPr>
          <a:xfrm>
            <a:off x="6357257" y="1137595"/>
            <a:ext cx="5834743" cy="12514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2616B7BF-7B91-DDCF-1557-EEC7601B6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650F58-0856-5C33-0BF3-BF9BE137492E}"/>
              </a:ext>
            </a:extLst>
          </p:cNvPr>
          <p:cNvSpPr txBox="1"/>
          <p:nvPr/>
        </p:nvSpPr>
        <p:spPr>
          <a:xfrm>
            <a:off x="6722608" y="204870"/>
            <a:ext cx="5104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92D050"/>
                </a:solidFill>
              </a:rPr>
              <a:t>Class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A4D8D9-D5F2-B32E-FF12-CC2005822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790" y="1836998"/>
            <a:ext cx="7658420" cy="4616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ADAACF-56EF-0720-2897-CF2C8AE082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B475C-DD0D-94A7-90EB-03F42441A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BDFEB8-BC09-2922-0B86-F99A69370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21391" y="6524096"/>
            <a:ext cx="647058" cy="2491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1CAE18-4D98-127B-E17A-34F7BEE7BA4A}"/>
              </a:ext>
            </a:extLst>
          </p:cNvPr>
          <p:cNvSpPr/>
          <p:nvPr/>
        </p:nvSpPr>
        <p:spPr>
          <a:xfrm rot="20274028">
            <a:off x="-4972567" y="-1979191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45248F-8A65-0216-2C02-C9DE352ADFE1}"/>
              </a:ext>
            </a:extLst>
          </p:cNvPr>
          <p:cNvSpPr/>
          <p:nvPr/>
        </p:nvSpPr>
        <p:spPr>
          <a:xfrm>
            <a:off x="6357257" y="1137595"/>
            <a:ext cx="5834743" cy="12514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53CD9776-DF5E-7C5E-C00A-914C82340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571615-5883-3594-E552-FE3CCEC2CD16}"/>
              </a:ext>
            </a:extLst>
          </p:cNvPr>
          <p:cNvSpPr txBox="1"/>
          <p:nvPr/>
        </p:nvSpPr>
        <p:spPr>
          <a:xfrm>
            <a:off x="6722608" y="204870"/>
            <a:ext cx="5104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92D050"/>
                </a:solidFill>
              </a:rPr>
              <a:t>Back end logic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36060-2C37-A607-4264-4E6AE7728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322953"/>
            <a:ext cx="10210800" cy="3163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B5ED1-B911-06A0-4687-6D28A8D2DF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  <p:pic>
        <p:nvPicPr>
          <p:cNvPr id="9" name="Frontend preview">
            <a:hlinkClick r:id="" action="ppaction://media"/>
            <a:extLst>
              <a:ext uri="{FF2B5EF4-FFF2-40B4-BE49-F238E27FC236}">
                <a16:creationId xmlns:a16="http://schemas.microsoft.com/office/drawing/2014/main" id="{A2A73DEF-74FA-0194-8CE5-E0C592442E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97430" y="7508650"/>
            <a:ext cx="6719653" cy="3458284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B2461-EF7A-D22D-DA69-A885844C7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61"/>
          <a:stretch/>
        </p:blipFill>
        <p:spPr>
          <a:xfrm>
            <a:off x="2449284" y="6434036"/>
            <a:ext cx="7815943" cy="622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41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4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298</Words>
  <Application>Microsoft Office PowerPoint</Application>
  <PresentationFormat>Widescreen</PresentationFormat>
  <Paragraphs>70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smeet patel</dc:creator>
  <cp:lastModifiedBy>smeet patel</cp:lastModifiedBy>
  <cp:revision>1</cp:revision>
  <dcterms:created xsi:type="dcterms:W3CDTF">2025-03-23T09:31:29Z</dcterms:created>
  <dcterms:modified xsi:type="dcterms:W3CDTF">2025-04-14T09:08:44Z</dcterms:modified>
</cp:coreProperties>
</file>